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98" r:id="rId1"/>
  </p:sldMasterIdLst>
  <p:notesMasterIdLst>
    <p:notesMasterId r:id="rId30"/>
  </p:notesMasterIdLst>
  <p:handoutMasterIdLst>
    <p:handoutMasterId r:id="rId31"/>
  </p:handoutMasterIdLst>
  <p:sldIdLst>
    <p:sldId id="268" r:id="rId2"/>
    <p:sldId id="298" r:id="rId3"/>
    <p:sldId id="320" r:id="rId4"/>
    <p:sldId id="321" r:id="rId5"/>
    <p:sldId id="307" r:id="rId6"/>
    <p:sldId id="324" r:id="rId7"/>
    <p:sldId id="325" r:id="rId8"/>
    <p:sldId id="326" r:id="rId9"/>
    <p:sldId id="308" r:id="rId10"/>
    <p:sldId id="334" r:id="rId11"/>
    <p:sldId id="322" r:id="rId12"/>
    <p:sldId id="323" r:id="rId13"/>
    <p:sldId id="335" r:id="rId14"/>
    <p:sldId id="336" r:id="rId15"/>
    <p:sldId id="337" r:id="rId16"/>
    <p:sldId id="338" r:id="rId17"/>
    <p:sldId id="344" r:id="rId18"/>
    <p:sldId id="345" r:id="rId19"/>
    <p:sldId id="317" r:id="rId20"/>
    <p:sldId id="327" r:id="rId21"/>
    <p:sldId id="310" r:id="rId22"/>
    <p:sldId id="312" r:id="rId23"/>
    <p:sldId id="330" r:id="rId24"/>
    <p:sldId id="346" r:id="rId25"/>
    <p:sldId id="331" r:id="rId26"/>
    <p:sldId id="347" r:id="rId27"/>
    <p:sldId id="319" r:id="rId28"/>
    <p:sldId id="266" r:id="rId2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2428"/>
    <a:srgbClr val="F6A61E"/>
    <a:srgbClr val="FBD12A"/>
    <a:srgbClr val="01A1DD"/>
    <a:srgbClr val="1B3764"/>
    <a:srgbClr val="C4C4C4"/>
    <a:srgbClr val="898989"/>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outlineView">
  <p:normalViewPr showOutlineIcons="0">
    <p:restoredLeft sz="34586" autoAdjust="0"/>
    <p:restoredTop sz="86389" autoAdjust="0"/>
  </p:normalViewPr>
  <p:slideViewPr>
    <p:cSldViewPr snapToGrid="0">
      <p:cViewPr varScale="1">
        <p:scale>
          <a:sx n="78" d="100"/>
          <a:sy n="78" d="100"/>
        </p:scale>
        <p:origin x="120" y="198"/>
      </p:cViewPr>
      <p:guideLst>
        <p:guide orient="horz" pos="2160"/>
        <p:guide pos="3840"/>
      </p:guideLst>
    </p:cSldViewPr>
  </p:slideViewPr>
  <p:outlineViewPr>
    <p:cViewPr>
      <p:scale>
        <a:sx n="33" d="100"/>
        <a:sy n="33" d="100"/>
      </p:scale>
      <p:origin x="0" y="-22992"/>
    </p:cViewPr>
  </p:outlineViewPr>
  <p:notesTextViewPr>
    <p:cViewPr>
      <p:scale>
        <a:sx n="100" d="100"/>
        <a:sy n="100" d="100"/>
      </p:scale>
      <p:origin x="0" y="0"/>
    </p:cViewPr>
  </p:notesTextViewPr>
  <p:sorterViewPr>
    <p:cViewPr varScale="1">
      <p:scale>
        <a:sx n="1" d="1"/>
        <a:sy n="1" d="1"/>
      </p:scale>
      <p:origin x="0" y="0"/>
    </p:cViewPr>
  </p:sorterViewPr>
  <p:notesViewPr>
    <p:cSldViewPr snapToGrid="0">
      <p:cViewPr varScale="1">
        <p:scale>
          <a:sx n="121" d="100"/>
          <a:sy n="121" d="100"/>
        </p:scale>
        <p:origin x="5020" y="9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0F75AEF-6AF8-074D-A4DB-F71FD6F9C37D}" type="datetimeFigureOut">
              <a:rPr lang="en-US" smtClean="0"/>
              <a:t>6/29/2023</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D5D9A6D-5233-6641-90BA-8328590F05DD}" type="slidenum">
              <a:rPr lang="en-US" smtClean="0"/>
              <a:t>‹#›</a:t>
            </a:fld>
            <a:endParaRPr lang="en-US" dirty="0"/>
          </a:p>
        </p:txBody>
      </p:sp>
    </p:spTree>
    <p:extLst>
      <p:ext uri="{BB962C8B-B14F-4D97-AF65-F5344CB8AC3E}">
        <p14:creationId xmlns:p14="http://schemas.microsoft.com/office/powerpoint/2010/main" val="5385469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AAE85D-3A3F-7B46-A18E-DF160D9D2CC7}" type="datetimeFigureOut">
              <a:rPr lang="en-US" smtClean="0"/>
              <a:t>6/29/2023</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0DDA35F-9E58-5D40-92C1-D8C7631003B0}" type="slidenum">
              <a:rPr lang="en-US" smtClean="0"/>
              <a:t>‹#›</a:t>
            </a:fld>
            <a:endParaRPr lang="en-US" dirty="0"/>
          </a:p>
        </p:txBody>
      </p:sp>
    </p:spTree>
    <p:extLst>
      <p:ext uri="{BB962C8B-B14F-4D97-AF65-F5344CB8AC3E}">
        <p14:creationId xmlns:p14="http://schemas.microsoft.com/office/powerpoint/2010/main" val="2690310159"/>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0DDA35F-9E58-5D40-92C1-D8C7631003B0}" type="slidenum">
              <a:rPr lang="en-US" smtClean="0"/>
              <a:t>1</a:t>
            </a:fld>
            <a:endParaRPr lang="en-US" dirty="0"/>
          </a:p>
        </p:txBody>
      </p:sp>
    </p:spTree>
    <p:extLst>
      <p:ext uri="{BB962C8B-B14F-4D97-AF65-F5344CB8AC3E}">
        <p14:creationId xmlns:p14="http://schemas.microsoft.com/office/powerpoint/2010/main" val="1555920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0DDA35F-9E58-5D40-92C1-D8C7631003B0}" type="slidenum">
              <a:rPr lang="en-US" smtClean="0"/>
              <a:t>28</a:t>
            </a:fld>
            <a:endParaRPr lang="en-US" dirty="0"/>
          </a:p>
        </p:txBody>
      </p:sp>
    </p:spTree>
    <p:extLst>
      <p:ext uri="{BB962C8B-B14F-4D97-AF65-F5344CB8AC3E}">
        <p14:creationId xmlns:p14="http://schemas.microsoft.com/office/powerpoint/2010/main" val="358623785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urse/Lesson Outline">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A8160BDD-7155-D744-B749-9730458604AD}" type="slidenum">
              <a:rPr lang="en-US" smtClean="0"/>
              <a:t>‹#›</a:t>
            </a:fld>
            <a:endParaRPr lang="en-US" dirty="0"/>
          </a:p>
        </p:txBody>
      </p:sp>
      <p:pic>
        <p:nvPicPr>
          <p:cNvPr id="13" name="Picture 12" descr="course outline graphic.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580888"/>
            <a:ext cx="12192000" cy="896112"/>
          </a:xfrm>
          <a:prstGeom prst="rect">
            <a:avLst/>
          </a:prstGeom>
        </p:spPr>
      </p:pic>
      <p:sp>
        <p:nvSpPr>
          <p:cNvPr id="11" name="Content Placeholder 2"/>
          <p:cNvSpPr>
            <a:spLocks noGrp="1"/>
          </p:cNvSpPr>
          <p:nvPr>
            <p:ph idx="1"/>
          </p:nvPr>
        </p:nvSpPr>
        <p:spPr>
          <a:xfrm>
            <a:off x="455900" y="1302040"/>
            <a:ext cx="11280200" cy="4131352"/>
          </a:xfrm>
          <a:prstGeom prst="rect">
            <a:avLst/>
          </a:prstGeom>
        </p:spPr>
        <p:txBody>
          <a:bodyPr/>
          <a:lstStyle>
            <a:lvl1pPr marL="230188" marR="0" indent="-230188" algn="l" defTabSz="457200" rtl="0" eaLnBrk="1" fontAlgn="auto" latinLnBrk="0" hangingPunct="1">
              <a:lnSpc>
                <a:spcPct val="100000"/>
              </a:lnSpc>
              <a:spcBef>
                <a:spcPct val="20000"/>
              </a:spcBef>
              <a:spcAft>
                <a:spcPts val="0"/>
              </a:spcAft>
              <a:buClr>
                <a:srgbClr val="009DDC"/>
              </a:buClr>
              <a:buSzTx/>
              <a:buFont typeface="Arial" panose="020B0604020202020204" pitchFamily="34" charset="0"/>
              <a:buChar char="•"/>
              <a:tabLst/>
              <a:defRPr lang="en-US" sz="1800" kern="1200" dirty="0" smtClean="0">
                <a:solidFill>
                  <a:schemeClr val="tx1"/>
                </a:solidFill>
                <a:latin typeface="+mn-lt"/>
                <a:ea typeface="+mn-ea"/>
                <a:cs typeface="+mn-cs"/>
              </a:defRPr>
            </a:lvl1pPr>
            <a:lvl2pPr marL="573088" marR="0" indent="-231775" algn="l" defTabSz="457200" rtl="0" eaLnBrk="1" fontAlgn="auto" latinLnBrk="0" hangingPunct="1">
              <a:lnSpc>
                <a:spcPct val="100000"/>
              </a:lnSpc>
              <a:spcBef>
                <a:spcPct val="20000"/>
              </a:spcBef>
              <a:spcAft>
                <a:spcPts val="0"/>
              </a:spcAft>
              <a:buClr>
                <a:srgbClr val="009DDC"/>
              </a:buClr>
              <a:buSzTx/>
              <a:buFont typeface="Arial"/>
              <a:buChar char="•"/>
              <a:tabLst/>
              <a:defRPr lang="en-US" dirty="0"/>
            </a:lvl2pPr>
            <a:lvl3pPr marL="803275" marR="0" indent="-174625" algn="l" defTabSz="457200" rtl="0" eaLnBrk="1" fontAlgn="auto" latinLnBrk="0" hangingPunct="1">
              <a:lnSpc>
                <a:spcPct val="100000"/>
              </a:lnSpc>
              <a:spcBef>
                <a:spcPct val="20000"/>
              </a:spcBef>
              <a:spcAft>
                <a:spcPts val="0"/>
              </a:spcAft>
              <a:buClr>
                <a:srgbClr val="009DDC"/>
              </a:buClr>
              <a:buSzTx/>
              <a:buFont typeface="Arial"/>
              <a:buChar char="•"/>
              <a:tabLst/>
              <a:defRPr lang="en-US" dirty="0"/>
            </a:lvl3pPr>
            <a:lvl4pPr marL="1144588" indent="-230188">
              <a:buClr>
                <a:srgbClr val="009DDC"/>
              </a:buClr>
              <a:buFont typeface="Arial" panose="020B0604020202020204" pitchFamily="34" charset="0"/>
              <a:buChar char="•"/>
              <a:defRPr lang="en-US" dirty="0"/>
            </a:lvl4pPr>
            <a:lvl5pPr marL="1146175" indent="0">
              <a:buNone/>
              <a:defRPr lang="en-US" dirty="0"/>
            </a:lvl5pPr>
          </a:lstStyle>
          <a:p>
            <a:pPr marL="173038" lvl="0" indent="-173038"/>
            <a:r>
              <a:rPr lang="en-US"/>
              <a:t>Click to edit Master text styles</a:t>
            </a:r>
          </a:p>
          <a:p>
            <a:pPr marL="173038" lvl="1" indent="-173038"/>
            <a:r>
              <a:rPr lang="en-US"/>
              <a:t>Second level</a:t>
            </a:r>
          </a:p>
          <a:p>
            <a:pPr marL="173038" lvl="2" indent="-173038"/>
            <a:r>
              <a:rPr lang="en-US"/>
              <a:t>Third level</a:t>
            </a:r>
          </a:p>
          <a:p>
            <a:pPr marL="173038" lvl="3" indent="-173038"/>
            <a:r>
              <a:rPr lang="en-US"/>
              <a:t>Fourth level</a:t>
            </a:r>
          </a:p>
          <a:p>
            <a:pPr marL="173038" lvl="4" indent="-173038"/>
            <a:r>
              <a:rPr lang="en-US"/>
              <a:t>Fifth level</a:t>
            </a:r>
            <a:endParaRPr lang="en-US" dirty="0"/>
          </a:p>
        </p:txBody>
      </p:sp>
      <p:sp>
        <p:nvSpPr>
          <p:cNvPr id="8" name="Title Placeholder 1"/>
          <p:cNvSpPr>
            <a:spLocks noGrp="1"/>
          </p:cNvSpPr>
          <p:nvPr>
            <p:ph type="title" hasCustomPrompt="1"/>
          </p:nvPr>
        </p:nvSpPr>
        <p:spPr>
          <a:xfrm>
            <a:off x="455901" y="100270"/>
            <a:ext cx="10821699" cy="844611"/>
          </a:xfrm>
          <a:prstGeom prst="rect">
            <a:avLst/>
          </a:prstGeom>
        </p:spPr>
        <p:txBody>
          <a:bodyPr vert="horz" lIns="91440" tIns="45720" rIns="91440" bIns="45720" rtlCol="0" anchor="ctr">
            <a:noAutofit/>
          </a:bodyPr>
          <a:lstStyle/>
          <a:p>
            <a:r>
              <a:rPr lang="en-US" dirty="0"/>
              <a:t>Course/Lesson outline</a:t>
            </a:r>
          </a:p>
        </p:txBody>
      </p:sp>
    </p:spTree>
    <p:extLst>
      <p:ext uri="{BB962C8B-B14F-4D97-AF65-F5344CB8AC3E}">
        <p14:creationId xmlns:p14="http://schemas.microsoft.com/office/powerpoint/2010/main" val="12749071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Glossary Terms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6E353B-495C-4B36-B7B9-BDB47B8D29B0}"/>
              </a:ext>
            </a:extLst>
          </p:cNvPr>
          <p:cNvSpPr>
            <a:spLocks noGrp="1"/>
          </p:cNvSpPr>
          <p:nvPr>
            <p:ph type="title"/>
          </p:nvPr>
        </p:nvSpPr>
        <p:spPr/>
        <p:txBody>
          <a:bodyPr/>
          <a:lstStyle/>
          <a:p>
            <a:r>
              <a:rPr lang="en-US"/>
              <a:t>Click to edit Master title style</a:t>
            </a:r>
          </a:p>
        </p:txBody>
      </p:sp>
      <p:sp>
        <p:nvSpPr>
          <p:cNvPr id="3" name="Slide Number Placeholder 2">
            <a:extLst>
              <a:ext uri="{FF2B5EF4-FFF2-40B4-BE49-F238E27FC236}">
                <a16:creationId xmlns:a16="http://schemas.microsoft.com/office/drawing/2014/main" id="{6AFE95E1-3B2D-4F7F-8B4B-E56698179A37}"/>
              </a:ext>
            </a:extLst>
          </p:cNvPr>
          <p:cNvSpPr>
            <a:spLocks noGrp="1"/>
          </p:cNvSpPr>
          <p:nvPr>
            <p:ph type="sldNum" sz="quarter" idx="10"/>
          </p:nvPr>
        </p:nvSpPr>
        <p:spPr/>
        <p:txBody>
          <a:bodyPr/>
          <a:lstStyle/>
          <a:p>
            <a:fld id="{A8160BDD-7155-D744-B749-9730458604AD}" type="slidenum">
              <a:rPr lang="en-US" smtClean="0"/>
              <a:pPr/>
              <a:t>‹#›</a:t>
            </a:fld>
            <a:endParaRPr lang="en-US" dirty="0"/>
          </a:p>
        </p:txBody>
      </p:sp>
      <p:sp>
        <p:nvSpPr>
          <p:cNvPr id="5" name="Text Placeholder 12">
            <a:extLst>
              <a:ext uri="{FF2B5EF4-FFF2-40B4-BE49-F238E27FC236}">
                <a16:creationId xmlns:a16="http://schemas.microsoft.com/office/drawing/2014/main" id="{D5A58856-F166-4DAD-97B3-888D3997E4D0}"/>
              </a:ext>
            </a:extLst>
          </p:cNvPr>
          <p:cNvSpPr>
            <a:spLocks noGrp="1"/>
          </p:cNvSpPr>
          <p:nvPr>
            <p:ph type="body" sz="quarter" idx="13" hasCustomPrompt="1"/>
          </p:nvPr>
        </p:nvSpPr>
        <p:spPr>
          <a:xfrm>
            <a:off x="914400" y="3429000"/>
            <a:ext cx="10363200" cy="762000"/>
          </a:xfrm>
        </p:spPr>
        <p:txBody>
          <a:bodyPr/>
          <a:lstStyle>
            <a:lvl1pPr marL="0" indent="0" algn="l" defTabSz="457200" rtl="0" eaLnBrk="1" latinLnBrk="0" hangingPunct="1">
              <a:spcBef>
                <a:spcPts val="800"/>
              </a:spcBef>
              <a:buClr>
                <a:schemeClr val="accent1"/>
              </a:buClr>
              <a:buFont typeface="Arial"/>
              <a:buNone/>
              <a:defRPr lang="en-US" sz="1800" kern="1200" dirty="0" smtClean="0">
                <a:solidFill>
                  <a:schemeClr val="accent1"/>
                </a:solidFill>
                <a:latin typeface="+mn-lt"/>
                <a:ea typeface="+mn-ea"/>
                <a:cs typeface="+mn-cs"/>
              </a:defRPr>
            </a:lvl1pPr>
            <a:lvl2pPr marL="0" indent="0" algn="l" defTabSz="457200" rtl="0" eaLnBrk="1" latinLnBrk="0" hangingPunct="1">
              <a:spcBef>
                <a:spcPct val="20000"/>
              </a:spcBef>
              <a:buClr>
                <a:schemeClr val="accent1"/>
              </a:buClr>
              <a:buFont typeface="Arial"/>
              <a:buNone/>
              <a:defRPr lang="en-US" sz="1800" kern="1200" dirty="0" smtClean="0">
                <a:solidFill>
                  <a:srgbClr val="0070C0"/>
                </a:solidFill>
                <a:latin typeface="+mn-lt"/>
                <a:ea typeface="+mn-ea"/>
                <a:cs typeface="+mn-cs"/>
              </a:defRPr>
            </a:lvl2pPr>
            <a:lvl3pPr marL="0" indent="0" algn="l" defTabSz="457200" rtl="0" eaLnBrk="1" latinLnBrk="0" hangingPunct="1">
              <a:spcBef>
                <a:spcPct val="20000"/>
              </a:spcBef>
              <a:buClr>
                <a:schemeClr val="accent1"/>
              </a:buClr>
              <a:buFont typeface="Arial"/>
              <a:buNone/>
              <a:defRPr lang="en-US" sz="1800" kern="1200" dirty="0" smtClean="0">
                <a:solidFill>
                  <a:srgbClr val="0070C0"/>
                </a:solidFill>
                <a:latin typeface="+mn-lt"/>
                <a:ea typeface="+mn-ea"/>
                <a:cs typeface="+mn-cs"/>
              </a:defRPr>
            </a:lvl3pPr>
            <a:lvl4pPr marL="0" indent="0" algn="l" defTabSz="457200" rtl="0" eaLnBrk="1" latinLnBrk="0" hangingPunct="1">
              <a:spcBef>
                <a:spcPct val="20000"/>
              </a:spcBef>
              <a:buClr>
                <a:schemeClr val="accent1"/>
              </a:buClr>
              <a:buFont typeface="Arial"/>
              <a:buNone/>
              <a:defRPr lang="en-US" sz="1800" kern="1200" dirty="0" smtClean="0">
                <a:solidFill>
                  <a:srgbClr val="0070C0"/>
                </a:solidFill>
                <a:latin typeface="+mn-lt"/>
                <a:ea typeface="+mn-ea"/>
                <a:cs typeface="+mn-cs"/>
              </a:defRPr>
            </a:lvl4pPr>
            <a:lvl5pPr marL="0" indent="0" algn="l" defTabSz="457200" rtl="0" eaLnBrk="1" latinLnBrk="0" hangingPunct="1">
              <a:spcBef>
                <a:spcPct val="20000"/>
              </a:spcBef>
              <a:buClr>
                <a:schemeClr val="accent1"/>
              </a:buClr>
              <a:buFont typeface="Arial"/>
              <a:buNone/>
              <a:defRPr lang="en-US" sz="1800" kern="1200" dirty="0">
                <a:solidFill>
                  <a:srgbClr val="0070C0"/>
                </a:solidFill>
                <a:latin typeface="+mn-lt"/>
                <a:ea typeface="+mn-ea"/>
                <a:cs typeface="+mn-cs"/>
              </a:defRPr>
            </a:lvl5pPr>
          </a:lstStyle>
          <a:p>
            <a:pPr lvl="0"/>
            <a:r>
              <a:rPr lang="en-US" dirty="0"/>
              <a:t>Term: definition. (Format “term” in bold.)</a:t>
            </a:r>
          </a:p>
        </p:txBody>
      </p:sp>
      <p:pic>
        <p:nvPicPr>
          <p:cNvPr id="6" name="Picture 5" descr="Text&#10;&#10;Description automatically generated with low confidence">
            <a:extLst>
              <a:ext uri="{FF2B5EF4-FFF2-40B4-BE49-F238E27FC236}">
                <a16:creationId xmlns:a16="http://schemas.microsoft.com/office/drawing/2014/main" id="{DA1BAF57-126D-0845-A733-BBE5F1C5644A}"/>
              </a:ext>
            </a:extLst>
          </p:cNvPr>
          <p:cNvPicPr>
            <a:picLocks noChangeAspect="1"/>
          </p:cNvPicPr>
          <p:nvPr userDrawn="1"/>
        </p:nvPicPr>
        <p:blipFill>
          <a:blip r:embed="rId2"/>
          <a:stretch>
            <a:fillRect/>
          </a:stretch>
        </p:blipFill>
        <p:spPr>
          <a:xfrm>
            <a:off x="5334000" y="1780459"/>
            <a:ext cx="1524000" cy="1343742"/>
          </a:xfrm>
          <a:prstGeom prst="rect">
            <a:avLst/>
          </a:prstGeom>
        </p:spPr>
      </p:pic>
    </p:spTree>
    <p:extLst>
      <p:ext uri="{BB962C8B-B14F-4D97-AF65-F5344CB8AC3E}">
        <p14:creationId xmlns:p14="http://schemas.microsoft.com/office/powerpoint/2010/main" val="140599738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Hands-On Activity">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A8160BDD-7155-D744-B749-9730458604AD}" type="slidenum">
              <a:rPr lang="en-US" smtClean="0"/>
              <a:pPr/>
              <a:t>‹#›</a:t>
            </a:fld>
            <a:endParaRPr lang="en-US" dirty="0"/>
          </a:p>
        </p:txBody>
      </p:sp>
      <p:sp>
        <p:nvSpPr>
          <p:cNvPr id="8" name="Title Placeholder 1"/>
          <p:cNvSpPr>
            <a:spLocks noGrp="1"/>
          </p:cNvSpPr>
          <p:nvPr>
            <p:ph type="title" hasCustomPrompt="1"/>
          </p:nvPr>
        </p:nvSpPr>
        <p:spPr>
          <a:xfrm>
            <a:off x="455901" y="100270"/>
            <a:ext cx="10821699" cy="844611"/>
          </a:xfrm>
          <a:prstGeom prst="rect">
            <a:avLst/>
          </a:prstGeom>
        </p:spPr>
        <p:txBody>
          <a:bodyPr vert="horz" lIns="91440" tIns="45720" rIns="91440" bIns="45720" rtlCol="0" anchor="ctr">
            <a:noAutofit/>
          </a:bodyPr>
          <a:lstStyle>
            <a:lvl1pPr>
              <a:defRPr/>
            </a:lvl1pPr>
          </a:lstStyle>
          <a:p>
            <a:r>
              <a:rPr lang="en-US" dirty="0"/>
              <a:t>Click to add Activity title</a:t>
            </a:r>
          </a:p>
        </p:txBody>
      </p:sp>
      <p:pic>
        <p:nvPicPr>
          <p:cNvPr id="10" name="Picture 9">
            <a:extLst>
              <a:ext uri="{FF2B5EF4-FFF2-40B4-BE49-F238E27FC236}">
                <a16:creationId xmlns:a16="http://schemas.microsoft.com/office/drawing/2014/main" id="{9563D8FB-F616-A141-BA60-05CD722139BA}"/>
              </a:ext>
            </a:extLst>
          </p:cNvPr>
          <p:cNvPicPr>
            <a:picLocks noChangeAspect="1"/>
          </p:cNvPicPr>
          <p:nvPr userDrawn="1"/>
        </p:nvPicPr>
        <p:blipFill>
          <a:blip r:embed="rId2"/>
          <a:srcRect/>
          <a:stretch/>
        </p:blipFill>
        <p:spPr>
          <a:xfrm>
            <a:off x="10210800" y="5034665"/>
            <a:ext cx="1646638" cy="1528552"/>
          </a:xfrm>
          <a:prstGeom prst="rect">
            <a:avLst/>
          </a:prstGeom>
        </p:spPr>
      </p:pic>
      <p:sp>
        <p:nvSpPr>
          <p:cNvPr id="7" name="Text Placeholder 2">
            <a:extLst>
              <a:ext uri="{FF2B5EF4-FFF2-40B4-BE49-F238E27FC236}">
                <a16:creationId xmlns:a16="http://schemas.microsoft.com/office/drawing/2014/main" id="{B85E1C47-D85D-4CE3-89CB-07B55B63FC32}"/>
              </a:ext>
            </a:extLst>
          </p:cNvPr>
          <p:cNvSpPr>
            <a:spLocks noGrp="1"/>
          </p:cNvSpPr>
          <p:nvPr>
            <p:ph type="body" sz="quarter" idx="13"/>
          </p:nvPr>
        </p:nvSpPr>
        <p:spPr>
          <a:xfrm>
            <a:off x="455900" y="1411322"/>
            <a:ext cx="11401538" cy="4869161"/>
          </a:xfrm>
        </p:spPr>
        <p:txBody>
          <a:bodyPr/>
          <a:lstStyle>
            <a:lvl2pPr marL="401638" indent="-173038">
              <a:defRPr/>
            </a:lvl2pPr>
            <a:lvl3pPr marL="630238" indent="-173038">
              <a:defRPr/>
            </a:lvl3pPr>
            <a:lvl4pPr marL="858838" indent="-173038">
              <a:buFont typeface="Arial" panose="020B0604020202020204" pitchFamily="34" charset="0"/>
              <a:buChar char="•"/>
              <a:defRPr/>
            </a:lvl4pPr>
            <a:lvl5pPr marL="1030288" indent="-171450">
              <a:buFont typeface="Arial" panose="020B0604020202020204" pitchFamily="34" charset="0"/>
              <a:buChar char="•"/>
              <a:defRPr/>
            </a:lvl5pPr>
            <a:lvl6pPr marL="1198563" indent="-168275">
              <a:defRPr lang="en-US" sz="1400" kern="1200" dirty="0" smtClean="0">
                <a:solidFill>
                  <a:schemeClr val="tx1"/>
                </a:solidFill>
                <a:latin typeface="+mn-lt"/>
                <a:ea typeface="+mn-ea"/>
                <a:cs typeface="+mn-cs"/>
              </a:defRPr>
            </a:lvl6pPr>
            <a:lvl7pPr marL="1316038" indent="-117475">
              <a:buClr>
                <a:srgbClr val="009DDC"/>
              </a:buClr>
              <a:defRPr sz="1400"/>
            </a:lvl7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8989451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Hands-On Activity 2">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A8160BDD-7155-D744-B749-9730458604AD}" type="slidenum">
              <a:rPr lang="en-US" smtClean="0"/>
              <a:pPr/>
              <a:t>‹#›</a:t>
            </a:fld>
            <a:endParaRPr lang="en-US" dirty="0"/>
          </a:p>
        </p:txBody>
      </p:sp>
      <p:sp>
        <p:nvSpPr>
          <p:cNvPr id="3" name="Text Placeholder 2">
            <a:extLst>
              <a:ext uri="{FF2B5EF4-FFF2-40B4-BE49-F238E27FC236}">
                <a16:creationId xmlns:a16="http://schemas.microsoft.com/office/drawing/2014/main" id="{4F915AE6-89DC-4B00-95C2-C09677B47DC6}"/>
              </a:ext>
            </a:extLst>
          </p:cNvPr>
          <p:cNvSpPr>
            <a:spLocks noGrp="1"/>
          </p:cNvSpPr>
          <p:nvPr>
            <p:ph type="body" sz="quarter" idx="13" hasCustomPrompt="1"/>
          </p:nvPr>
        </p:nvSpPr>
        <p:spPr>
          <a:xfrm>
            <a:off x="762000" y="4512823"/>
            <a:ext cx="10668000" cy="611187"/>
          </a:xfrm>
        </p:spPr>
        <p:txBody>
          <a:bodyPr/>
          <a:lstStyle>
            <a:lvl1pPr marL="0" indent="0" algn="ctr">
              <a:buNone/>
              <a:defRPr sz="2800">
                <a:solidFill>
                  <a:schemeClr val="tx1"/>
                </a:solidFill>
              </a:defRPr>
            </a:lvl1pPr>
          </a:lstStyle>
          <a:p>
            <a:pPr lvl="0"/>
            <a:r>
              <a:rPr lang="en-US" dirty="0"/>
              <a:t>Click to add Activity title</a:t>
            </a:r>
          </a:p>
        </p:txBody>
      </p:sp>
      <p:sp>
        <p:nvSpPr>
          <p:cNvPr id="11" name="TextBox 10">
            <a:extLst>
              <a:ext uri="{FF2B5EF4-FFF2-40B4-BE49-F238E27FC236}">
                <a16:creationId xmlns:a16="http://schemas.microsoft.com/office/drawing/2014/main" id="{C249395E-254B-4DF4-AD8F-137598C79946}"/>
              </a:ext>
            </a:extLst>
          </p:cNvPr>
          <p:cNvSpPr txBox="1"/>
          <p:nvPr userDrawn="1"/>
        </p:nvSpPr>
        <p:spPr>
          <a:xfrm>
            <a:off x="455901" y="291743"/>
            <a:ext cx="10511691" cy="461665"/>
          </a:xfrm>
          <a:prstGeom prst="rect">
            <a:avLst/>
          </a:prstGeom>
          <a:noFill/>
        </p:spPr>
        <p:txBody>
          <a:bodyPr wrap="square" rtlCol="0">
            <a:spAutoFit/>
          </a:bodyPr>
          <a:lstStyle/>
          <a:p>
            <a:r>
              <a:rPr lang="en-US" sz="2400" dirty="0">
                <a:solidFill>
                  <a:schemeClr val="bg1"/>
                </a:solidFill>
                <a:latin typeface="Calibri" panose="020F0502020204030204" pitchFamily="34" charset="0"/>
              </a:rPr>
              <a:t>Activity</a:t>
            </a:r>
          </a:p>
        </p:txBody>
      </p:sp>
      <p:pic>
        <p:nvPicPr>
          <p:cNvPr id="12" name="Picture 11" descr="bottom graphic.png">
            <a:extLst>
              <a:ext uri="{FF2B5EF4-FFF2-40B4-BE49-F238E27FC236}">
                <a16:creationId xmlns:a16="http://schemas.microsoft.com/office/drawing/2014/main" id="{C4E4A9A1-6CA7-4F15-AE41-4322B294710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6019800"/>
            <a:ext cx="12192000" cy="457200"/>
          </a:xfrm>
          <a:prstGeom prst="rect">
            <a:avLst/>
          </a:prstGeom>
        </p:spPr>
      </p:pic>
      <p:pic>
        <p:nvPicPr>
          <p:cNvPr id="4" name="Picture 3">
            <a:extLst>
              <a:ext uri="{FF2B5EF4-FFF2-40B4-BE49-F238E27FC236}">
                <a16:creationId xmlns:a16="http://schemas.microsoft.com/office/drawing/2014/main" id="{DDCDD523-54D1-CD4E-AACE-95136B63F7F6}"/>
              </a:ext>
            </a:extLst>
          </p:cNvPr>
          <p:cNvPicPr>
            <a:picLocks noChangeAspect="1"/>
          </p:cNvPicPr>
          <p:nvPr userDrawn="1"/>
        </p:nvPicPr>
        <p:blipFill>
          <a:blip r:embed="rId3"/>
          <a:srcRect/>
          <a:stretch/>
        </p:blipFill>
        <p:spPr>
          <a:xfrm>
            <a:off x="4724400" y="1817870"/>
            <a:ext cx="2743199" cy="2546476"/>
          </a:xfrm>
          <a:prstGeom prst="rect">
            <a:avLst/>
          </a:prstGeom>
        </p:spPr>
      </p:pic>
    </p:spTree>
    <p:extLst>
      <p:ext uri="{BB962C8B-B14F-4D97-AF65-F5344CB8AC3E}">
        <p14:creationId xmlns:p14="http://schemas.microsoft.com/office/powerpoint/2010/main" val="38900146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Minds-On Activity">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A8160BDD-7155-D744-B749-9730458604AD}" type="slidenum">
              <a:rPr lang="en-US" smtClean="0"/>
              <a:pPr/>
              <a:t>‹#›</a:t>
            </a:fld>
            <a:endParaRPr lang="en-US" dirty="0"/>
          </a:p>
        </p:txBody>
      </p:sp>
      <p:sp>
        <p:nvSpPr>
          <p:cNvPr id="8" name="Title Placeholder 1"/>
          <p:cNvSpPr>
            <a:spLocks noGrp="1"/>
          </p:cNvSpPr>
          <p:nvPr>
            <p:ph type="title" hasCustomPrompt="1"/>
          </p:nvPr>
        </p:nvSpPr>
        <p:spPr>
          <a:xfrm>
            <a:off x="455901" y="100270"/>
            <a:ext cx="10821699" cy="844611"/>
          </a:xfrm>
          <a:prstGeom prst="rect">
            <a:avLst/>
          </a:prstGeom>
        </p:spPr>
        <p:txBody>
          <a:bodyPr vert="horz" lIns="91440" tIns="45720" rIns="91440" bIns="45720" rtlCol="0" anchor="ctr">
            <a:noAutofit/>
          </a:bodyPr>
          <a:lstStyle>
            <a:lvl1pPr>
              <a:defRPr/>
            </a:lvl1pPr>
          </a:lstStyle>
          <a:p>
            <a:r>
              <a:rPr lang="en-US" dirty="0"/>
              <a:t>Click to add Activity title</a:t>
            </a:r>
          </a:p>
        </p:txBody>
      </p:sp>
      <p:pic>
        <p:nvPicPr>
          <p:cNvPr id="11" name="Picture 10">
            <a:extLst>
              <a:ext uri="{FF2B5EF4-FFF2-40B4-BE49-F238E27FC236}">
                <a16:creationId xmlns:a16="http://schemas.microsoft.com/office/drawing/2014/main" id="{D1A4FA53-9C9D-FD41-B6C8-250E899E3689}"/>
              </a:ext>
            </a:extLst>
          </p:cNvPr>
          <p:cNvPicPr>
            <a:picLocks noChangeAspect="1"/>
          </p:cNvPicPr>
          <p:nvPr userDrawn="1"/>
        </p:nvPicPr>
        <p:blipFill>
          <a:blip r:embed="rId2"/>
          <a:srcRect/>
          <a:stretch/>
        </p:blipFill>
        <p:spPr>
          <a:xfrm>
            <a:off x="10287000" y="5029200"/>
            <a:ext cx="1523999" cy="1478843"/>
          </a:xfrm>
          <a:prstGeom prst="rect">
            <a:avLst/>
          </a:prstGeom>
        </p:spPr>
      </p:pic>
      <p:sp>
        <p:nvSpPr>
          <p:cNvPr id="9" name="Text Placeholder 2">
            <a:extLst>
              <a:ext uri="{FF2B5EF4-FFF2-40B4-BE49-F238E27FC236}">
                <a16:creationId xmlns:a16="http://schemas.microsoft.com/office/drawing/2014/main" id="{6644051F-6872-45A8-A2EA-CC8EFCDF6973}"/>
              </a:ext>
            </a:extLst>
          </p:cNvPr>
          <p:cNvSpPr>
            <a:spLocks noGrp="1"/>
          </p:cNvSpPr>
          <p:nvPr>
            <p:ph type="body" sz="quarter" idx="13"/>
          </p:nvPr>
        </p:nvSpPr>
        <p:spPr>
          <a:xfrm>
            <a:off x="455899" y="1435176"/>
            <a:ext cx="11355099" cy="4885413"/>
          </a:xfrm>
        </p:spPr>
        <p:txBody>
          <a:bodyPr/>
          <a:lstStyle>
            <a:lvl2pPr marL="401638" indent="-173038">
              <a:defRPr/>
            </a:lvl2pPr>
            <a:lvl3pPr marL="630238" indent="-173038">
              <a:defRPr/>
            </a:lvl3pPr>
            <a:lvl4pPr marL="858838" indent="-173038">
              <a:buFont typeface="Arial" panose="020B0604020202020204" pitchFamily="34" charset="0"/>
              <a:buChar char="•"/>
              <a:defRPr/>
            </a:lvl4pPr>
            <a:lvl5pPr marL="1030288" indent="-171450">
              <a:buFont typeface="Arial" panose="020B0604020202020204" pitchFamily="34" charset="0"/>
              <a:buChar char="•"/>
              <a:defRPr/>
            </a:lvl5pPr>
            <a:lvl6pPr marL="1198563" indent="-168275">
              <a:defRPr lang="en-US" sz="1400" kern="1200" dirty="0" smtClean="0">
                <a:solidFill>
                  <a:schemeClr val="tx1"/>
                </a:solidFill>
                <a:latin typeface="+mn-lt"/>
                <a:ea typeface="+mn-ea"/>
                <a:cs typeface="+mn-cs"/>
              </a:defRPr>
            </a:lvl6pPr>
            <a:lvl7pPr marL="1316038" indent="-117475">
              <a:buClr>
                <a:srgbClr val="009DDC"/>
              </a:buClr>
              <a:defRPr sz="1400"/>
            </a:lvl7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86578445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Minds-On Activity 2">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A8160BDD-7155-D744-B749-9730458604AD}" type="slidenum">
              <a:rPr lang="en-US" smtClean="0"/>
              <a:pPr/>
              <a:t>‹#›</a:t>
            </a:fld>
            <a:endParaRPr lang="en-US" dirty="0"/>
          </a:p>
        </p:txBody>
      </p:sp>
      <p:sp>
        <p:nvSpPr>
          <p:cNvPr id="3" name="Text Placeholder 2">
            <a:extLst>
              <a:ext uri="{FF2B5EF4-FFF2-40B4-BE49-F238E27FC236}">
                <a16:creationId xmlns:a16="http://schemas.microsoft.com/office/drawing/2014/main" id="{4F915AE6-89DC-4B00-95C2-C09677B47DC6}"/>
              </a:ext>
            </a:extLst>
          </p:cNvPr>
          <p:cNvSpPr>
            <a:spLocks noGrp="1"/>
          </p:cNvSpPr>
          <p:nvPr>
            <p:ph type="body" sz="quarter" idx="13" hasCustomPrompt="1"/>
          </p:nvPr>
        </p:nvSpPr>
        <p:spPr>
          <a:xfrm>
            <a:off x="762000" y="4512823"/>
            <a:ext cx="10668000" cy="611187"/>
          </a:xfrm>
        </p:spPr>
        <p:txBody>
          <a:bodyPr/>
          <a:lstStyle>
            <a:lvl1pPr marL="0" indent="0" algn="ctr">
              <a:buNone/>
              <a:defRPr sz="2800">
                <a:solidFill>
                  <a:schemeClr val="tx1"/>
                </a:solidFill>
              </a:defRPr>
            </a:lvl1pPr>
          </a:lstStyle>
          <a:p>
            <a:pPr lvl="0"/>
            <a:r>
              <a:rPr lang="en-US" dirty="0"/>
              <a:t>Click to add Activity title</a:t>
            </a:r>
          </a:p>
        </p:txBody>
      </p:sp>
      <p:sp>
        <p:nvSpPr>
          <p:cNvPr id="11" name="TextBox 10">
            <a:extLst>
              <a:ext uri="{FF2B5EF4-FFF2-40B4-BE49-F238E27FC236}">
                <a16:creationId xmlns:a16="http://schemas.microsoft.com/office/drawing/2014/main" id="{C249395E-254B-4DF4-AD8F-137598C79946}"/>
              </a:ext>
            </a:extLst>
          </p:cNvPr>
          <p:cNvSpPr txBox="1"/>
          <p:nvPr userDrawn="1"/>
        </p:nvSpPr>
        <p:spPr>
          <a:xfrm>
            <a:off x="455901" y="291743"/>
            <a:ext cx="10511691" cy="461665"/>
          </a:xfrm>
          <a:prstGeom prst="rect">
            <a:avLst/>
          </a:prstGeom>
          <a:noFill/>
        </p:spPr>
        <p:txBody>
          <a:bodyPr wrap="square" rtlCol="0">
            <a:spAutoFit/>
          </a:bodyPr>
          <a:lstStyle/>
          <a:p>
            <a:r>
              <a:rPr lang="en-US" sz="2400" dirty="0">
                <a:solidFill>
                  <a:schemeClr val="bg1"/>
                </a:solidFill>
                <a:latin typeface="Calibri" panose="020F0502020204030204" pitchFamily="34" charset="0"/>
              </a:rPr>
              <a:t>Activity</a:t>
            </a:r>
          </a:p>
        </p:txBody>
      </p:sp>
      <p:pic>
        <p:nvPicPr>
          <p:cNvPr id="8" name="Picture 7" descr="bottom graphic.png">
            <a:extLst>
              <a:ext uri="{FF2B5EF4-FFF2-40B4-BE49-F238E27FC236}">
                <a16:creationId xmlns:a16="http://schemas.microsoft.com/office/drawing/2014/main" id="{7FA1B561-FD09-4177-BEFF-5AE0DBC8A7D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6019800"/>
            <a:ext cx="12192000" cy="457200"/>
          </a:xfrm>
          <a:prstGeom prst="rect">
            <a:avLst/>
          </a:prstGeom>
        </p:spPr>
      </p:pic>
      <p:pic>
        <p:nvPicPr>
          <p:cNvPr id="4" name="Picture 3">
            <a:extLst>
              <a:ext uri="{FF2B5EF4-FFF2-40B4-BE49-F238E27FC236}">
                <a16:creationId xmlns:a16="http://schemas.microsoft.com/office/drawing/2014/main" id="{3CF6A015-2A93-3241-99D6-E32A4EDC3364}"/>
              </a:ext>
            </a:extLst>
          </p:cNvPr>
          <p:cNvPicPr>
            <a:picLocks noChangeAspect="1"/>
          </p:cNvPicPr>
          <p:nvPr userDrawn="1"/>
        </p:nvPicPr>
        <p:blipFill>
          <a:blip r:embed="rId3"/>
          <a:srcRect/>
          <a:stretch/>
        </p:blipFill>
        <p:spPr>
          <a:xfrm>
            <a:off x="4781463" y="1828800"/>
            <a:ext cx="2629074" cy="2551175"/>
          </a:xfrm>
          <a:prstGeom prst="rect">
            <a:avLst/>
          </a:prstGeom>
        </p:spPr>
      </p:pic>
    </p:spTree>
    <p:extLst>
      <p:ext uri="{BB962C8B-B14F-4D97-AF65-F5344CB8AC3E}">
        <p14:creationId xmlns:p14="http://schemas.microsoft.com/office/powerpoint/2010/main" val="2342211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Reflective Questions">
    <p:spTree>
      <p:nvGrpSpPr>
        <p:cNvPr id="1" name=""/>
        <p:cNvGrpSpPr/>
        <p:nvPr/>
      </p:nvGrpSpPr>
      <p:grpSpPr>
        <a:xfrm>
          <a:off x="0" y="0"/>
          <a:ext cx="0" cy="0"/>
          <a:chOff x="0" y="0"/>
          <a:chExt cx="0" cy="0"/>
        </a:xfrm>
      </p:grpSpPr>
      <p:pic>
        <p:nvPicPr>
          <p:cNvPr id="4" name="Picture 3" descr="bubbles.png"/>
          <p:cNvPicPr>
            <a:picLocks noChangeAspect="1"/>
          </p:cNvPicPr>
          <p:nvPr/>
        </p:nvPicPr>
        <p:blipFill rotWithShape="1">
          <a:blip r:embed="rId2">
            <a:extLst>
              <a:ext uri="{28A0092B-C50C-407E-A947-70E740481C1C}">
                <a14:useLocalDpi xmlns:a14="http://schemas.microsoft.com/office/drawing/2010/main" val="0"/>
              </a:ext>
            </a:extLst>
          </a:blip>
          <a:srcRect l="52379" t="67295"/>
          <a:stretch/>
        </p:blipFill>
        <p:spPr>
          <a:xfrm>
            <a:off x="8763000" y="4980200"/>
            <a:ext cx="3443722" cy="1910931"/>
          </a:xfrm>
          <a:prstGeom prst="rect">
            <a:avLst/>
          </a:prstGeom>
        </p:spPr>
      </p:pic>
      <p:sp>
        <p:nvSpPr>
          <p:cNvPr id="6" name="Slide Number Placeholder 5"/>
          <p:cNvSpPr>
            <a:spLocks noGrp="1"/>
          </p:cNvSpPr>
          <p:nvPr>
            <p:ph type="sldNum" sz="quarter" idx="12"/>
          </p:nvPr>
        </p:nvSpPr>
        <p:spPr/>
        <p:txBody>
          <a:bodyPr/>
          <a:lstStyle/>
          <a:p>
            <a:fld id="{A8160BDD-7155-D744-B749-9730458604AD}" type="slidenum">
              <a:rPr lang="en-US" smtClean="0"/>
              <a:pPr/>
              <a:t>‹#›</a:t>
            </a:fld>
            <a:endParaRPr lang="en-US" dirty="0"/>
          </a:p>
        </p:txBody>
      </p:sp>
      <p:sp>
        <p:nvSpPr>
          <p:cNvPr id="3" name="Text Placeholder 2">
            <a:extLst>
              <a:ext uri="{FF2B5EF4-FFF2-40B4-BE49-F238E27FC236}">
                <a16:creationId xmlns:a16="http://schemas.microsoft.com/office/drawing/2014/main" id="{C139B97F-4B6B-4623-8514-D7FD629FE24B}"/>
              </a:ext>
            </a:extLst>
          </p:cNvPr>
          <p:cNvSpPr>
            <a:spLocks noGrp="1"/>
          </p:cNvSpPr>
          <p:nvPr>
            <p:ph type="body" sz="quarter" idx="13" hasCustomPrompt="1"/>
          </p:nvPr>
        </p:nvSpPr>
        <p:spPr>
          <a:xfrm>
            <a:off x="455900" y="1302042"/>
            <a:ext cx="11280200" cy="4525963"/>
          </a:xfrm>
        </p:spPr>
        <p:txBody>
          <a:bodyPr/>
          <a:lstStyle>
            <a:lvl1pPr>
              <a:spcAft>
                <a:spcPts val="2400"/>
              </a:spcAft>
              <a:buFont typeface="+mj-lt"/>
              <a:buAutoNum type="arabicPeriod"/>
              <a:defRPr sz="2000"/>
            </a:lvl1pPr>
            <a:lvl2pPr marL="800100" indent="-342900">
              <a:buFont typeface="+mj-lt"/>
              <a:buAutoNum type="arabicPeriod"/>
              <a:defRPr/>
            </a:lvl2pPr>
            <a:lvl3pPr marL="1257300" indent="-342900">
              <a:buFont typeface="+mj-lt"/>
              <a:buAutoNum type="arabicPeriod"/>
              <a:defRPr/>
            </a:lvl3pPr>
            <a:lvl4pPr marL="1828800" indent="-457200">
              <a:buFont typeface="+mj-lt"/>
              <a:buAutoNum type="arabicPeriod"/>
              <a:defRPr/>
            </a:lvl4pPr>
            <a:lvl5pPr marL="2286000" indent="-457200">
              <a:buFont typeface="+mj-lt"/>
              <a:buAutoNum type="arabicPeriod"/>
              <a:defRPr/>
            </a:lvl5pPr>
          </a:lstStyle>
          <a:p>
            <a:pPr lvl="0"/>
            <a:r>
              <a:rPr lang="en-US" dirty="0"/>
              <a:t>Insert Question #1</a:t>
            </a:r>
          </a:p>
          <a:p>
            <a:pPr lvl="0"/>
            <a:r>
              <a:rPr lang="en-US" dirty="0"/>
              <a:t>Insert Question #2</a:t>
            </a:r>
          </a:p>
          <a:p>
            <a:pPr lvl="0"/>
            <a:endParaRPr lang="en-US" dirty="0"/>
          </a:p>
        </p:txBody>
      </p:sp>
      <p:sp>
        <p:nvSpPr>
          <p:cNvPr id="7" name="TextBox 6">
            <a:extLst>
              <a:ext uri="{FF2B5EF4-FFF2-40B4-BE49-F238E27FC236}">
                <a16:creationId xmlns:a16="http://schemas.microsoft.com/office/drawing/2014/main" id="{50A4E754-7F02-4770-8121-961E43A23B05}"/>
              </a:ext>
            </a:extLst>
          </p:cNvPr>
          <p:cNvSpPr txBox="1"/>
          <p:nvPr userDrawn="1"/>
        </p:nvSpPr>
        <p:spPr>
          <a:xfrm>
            <a:off x="455901" y="291743"/>
            <a:ext cx="10511691" cy="461665"/>
          </a:xfrm>
          <a:prstGeom prst="rect">
            <a:avLst/>
          </a:prstGeom>
          <a:noFill/>
        </p:spPr>
        <p:txBody>
          <a:bodyPr wrap="square" rtlCol="0">
            <a:spAutoFit/>
          </a:bodyPr>
          <a:lstStyle/>
          <a:p>
            <a:r>
              <a:rPr lang="en-US" sz="2400" dirty="0">
                <a:solidFill>
                  <a:schemeClr val="bg1"/>
                </a:solidFill>
                <a:latin typeface="Calibri" panose="020F0502020204030204" pitchFamily="34" charset="0"/>
              </a:rPr>
              <a:t>Reflective Questions</a:t>
            </a:r>
          </a:p>
        </p:txBody>
      </p:sp>
    </p:spTree>
    <p:extLst>
      <p:ext uri="{BB962C8B-B14F-4D97-AF65-F5344CB8AC3E}">
        <p14:creationId xmlns:p14="http://schemas.microsoft.com/office/powerpoint/2010/main" val="33412433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_NoHeader">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A8160BDD-7155-D744-B749-9730458604AD}" type="slidenum">
              <a:rPr lang="en-US" smtClean="0"/>
              <a:t>‹#›</a:t>
            </a:fld>
            <a:endParaRPr lang="en-US" dirty="0"/>
          </a:p>
        </p:txBody>
      </p:sp>
      <p:sp>
        <p:nvSpPr>
          <p:cNvPr id="2" name="Rectangle 1">
            <a:extLst>
              <a:ext uri="{FF2B5EF4-FFF2-40B4-BE49-F238E27FC236}">
                <a16:creationId xmlns:a16="http://schemas.microsoft.com/office/drawing/2014/main" id="{C8193AA2-F1FD-415B-809F-52E7D4576B38}"/>
              </a:ext>
            </a:extLst>
          </p:cNvPr>
          <p:cNvSpPr/>
          <p:nvPr userDrawn="1"/>
        </p:nvSpPr>
        <p:spPr>
          <a:xfrm>
            <a:off x="0" y="1"/>
            <a:ext cx="12192000" cy="979749"/>
          </a:xfrm>
          <a:prstGeom prst="rect">
            <a:avLst/>
          </a:prstGeom>
          <a:solidFill>
            <a:schemeClr val="bg2"/>
          </a:solidFill>
          <a:ln w="28575" cap="flat" cmpd="sng" algn="ctr">
            <a:solidFill>
              <a:schemeClr val="bg1"/>
            </a:solidFill>
            <a:prstDash val="solid"/>
          </a:ln>
          <a:effectLst/>
        </p:spPr>
        <p:txBody>
          <a:bodyPr rtlCol="0" anchor="ctr"/>
          <a:lstStyle/>
          <a:p>
            <a:pPr algn="ctr" defTabSz="914400"/>
            <a:endParaRPr lang="en-US" sz="1100" b="1" kern="0" dirty="0">
              <a:solidFill>
                <a:srgbClr val="FF0000"/>
              </a:solidFill>
              <a:latin typeface="Arial"/>
            </a:endParaRPr>
          </a:p>
        </p:txBody>
      </p:sp>
    </p:spTree>
    <p:extLst>
      <p:ext uri="{BB962C8B-B14F-4D97-AF65-F5344CB8AC3E}">
        <p14:creationId xmlns:p14="http://schemas.microsoft.com/office/powerpoint/2010/main" val="313849424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No Fill Slide">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A8160BDD-7155-D744-B749-9730458604AD}" type="slidenum">
              <a:rPr lang="en-US" smtClean="0"/>
              <a:pPr/>
              <a:t>‹#›</a:t>
            </a:fld>
            <a:endParaRPr lang="en-US" dirty="0"/>
          </a:p>
        </p:txBody>
      </p:sp>
      <p:sp>
        <p:nvSpPr>
          <p:cNvPr id="8" name="Title Placeholder 1"/>
          <p:cNvSpPr>
            <a:spLocks noGrp="1"/>
          </p:cNvSpPr>
          <p:nvPr>
            <p:ph type="title" hasCustomPrompt="1"/>
          </p:nvPr>
        </p:nvSpPr>
        <p:spPr>
          <a:xfrm>
            <a:off x="455901" y="100270"/>
            <a:ext cx="10821699" cy="844611"/>
          </a:xfrm>
          <a:prstGeom prst="rect">
            <a:avLst/>
          </a:prstGeom>
        </p:spPr>
        <p:txBody>
          <a:bodyPr vert="horz" lIns="91440" tIns="45720" rIns="91440" bIns="45720" rtlCol="0" anchor="ctr">
            <a:noAutofit/>
          </a:bodyPr>
          <a:lstStyle/>
          <a:p>
            <a:r>
              <a:rPr lang="en-US" dirty="0"/>
              <a:t>Click to add title</a:t>
            </a:r>
          </a:p>
        </p:txBody>
      </p:sp>
      <p:sp>
        <p:nvSpPr>
          <p:cNvPr id="5" name="Text Placeholder 2">
            <a:extLst>
              <a:ext uri="{FF2B5EF4-FFF2-40B4-BE49-F238E27FC236}">
                <a16:creationId xmlns:a16="http://schemas.microsoft.com/office/drawing/2014/main" id="{2A884C12-DE19-4E1B-B00C-2700FCC75315}"/>
              </a:ext>
            </a:extLst>
          </p:cNvPr>
          <p:cNvSpPr>
            <a:spLocks noGrp="1"/>
          </p:cNvSpPr>
          <p:nvPr>
            <p:ph type="body" sz="quarter" idx="13"/>
          </p:nvPr>
        </p:nvSpPr>
        <p:spPr>
          <a:xfrm>
            <a:off x="455900" y="1302041"/>
            <a:ext cx="11483012" cy="4920960"/>
          </a:xfrm>
        </p:spPr>
        <p:txBody>
          <a:bodyPr/>
          <a:lstStyle>
            <a:lvl2pPr marL="401638" indent="-173038">
              <a:defRPr/>
            </a:lvl2pPr>
            <a:lvl3pPr marL="630238" indent="-173038">
              <a:defRPr/>
            </a:lvl3pPr>
            <a:lvl4pPr marL="858838" indent="-173038">
              <a:buFont typeface="Arial" panose="020B0604020202020204" pitchFamily="34" charset="0"/>
              <a:buChar char="•"/>
              <a:defRPr/>
            </a:lvl4pPr>
            <a:lvl5pPr marL="1030288" indent="-171450">
              <a:buFont typeface="Arial" panose="020B0604020202020204" pitchFamily="34" charset="0"/>
              <a:buChar char="•"/>
              <a:defRPr/>
            </a:lvl5pPr>
            <a:lvl6pPr marL="1198563" indent="-168275">
              <a:defRPr lang="en-US" sz="1400" kern="1200" dirty="0" smtClean="0">
                <a:solidFill>
                  <a:schemeClr val="tx1"/>
                </a:solidFill>
                <a:latin typeface="+mn-lt"/>
                <a:ea typeface="+mn-ea"/>
                <a:cs typeface="+mn-cs"/>
              </a:defRPr>
            </a:lvl6pPr>
            <a:lvl7pPr marL="1316038" indent="-117475">
              <a:buClr>
                <a:srgbClr val="009DDC"/>
              </a:buClr>
              <a:defRPr sz="1400"/>
            </a:lvl7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66835499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Click to add title</a:t>
            </a:r>
          </a:p>
        </p:txBody>
      </p:sp>
      <p:sp>
        <p:nvSpPr>
          <p:cNvPr id="7" name="Slide Number Placeholder 6"/>
          <p:cNvSpPr>
            <a:spLocks noGrp="1"/>
          </p:cNvSpPr>
          <p:nvPr>
            <p:ph type="sldNum" sz="quarter" idx="12"/>
          </p:nvPr>
        </p:nvSpPr>
        <p:spPr/>
        <p:txBody>
          <a:bodyPr/>
          <a:lstStyle/>
          <a:p>
            <a:fld id="{A8160BDD-7155-D744-B749-9730458604AD}" type="slidenum">
              <a:rPr lang="en-US" smtClean="0"/>
              <a:t>‹#›</a:t>
            </a:fld>
            <a:endParaRPr lang="en-US" dirty="0"/>
          </a:p>
        </p:txBody>
      </p:sp>
      <p:sp>
        <p:nvSpPr>
          <p:cNvPr id="4" name="Content Placeholder 3">
            <a:extLst>
              <a:ext uri="{FF2B5EF4-FFF2-40B4-BE49-F238E27FC236}">
                <a16:creationId xmlns:a16="http://schemas.microsoft.com/office/drawing/2014/main" id="{17312B24-7767-4666-8A1C-1BE0873C521A}"/>
              </a:ext>
            </a:extLst>
          </p:cNvPr>
          <p:cNvSpPr>
            <a:spLocks noGrp="1"/>
          </p:cNvSpPr>
          <p:nvPr>
            <p:ph sz="quarter" idx="16"/>
          </p:nvPr>
        </p:nvSpPr>
        <p:spPr>
          <a:xfrm>
            <a:off x="481950" y="1600203"/>
            <a:ext cx="5384800" cy="4525963"/>
          </a:xfrm>
        </p:spPr>
        <p:txBody>
          <a:bodyPr/>
          <a:lstStyle>
            <a:lvl4pPr marL="1089025" indent="-174625">
              <a:buFont typeface="Arial" panose="020B0604020202020204" pitchFamily="34" charset="0"/>
              <a:buChar char="•"/>
              <a:defRPr/>
            </a:lvl4pPr>
            <a:lvl5pPr marL="1316038" indent="-173038">
              <a:buFont typeface="Arial" panose="020B0604020202020204" pitchFamily="34" charset="0"/>
              <a:buChar char="•"/>
              <a:defRPr/>
            </a:lvl5pPr>
            <a:lvl6pPr marL="1544638" indent="-173038">
              <a:defRPr/>
            </a:lvl6pPr>
            <a:lvl7pPr marL="1773238" indent="-173038">
              <a:buClr>
                <a:srgbClr val="009DDC"/>
              </a:buClr>
              <a:defRPr sz="1400"/>
            </a:lvl7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3">
            <a:extLst>
              <a:ext uri="{FF2B5EF4-FFF2-40B4-BE49-F238E27FC236}">
                <a16:creationId xmlns:a16="http://schemas.microsoft.com/office/drawing/2014/main" id="{DF335A91-456A-4718-9B74-6BD89D5DED9D}"/>
              </a:ext>
            </a:extLst>
          </p:cNvPr>
          <p:cNvSpPr>
            <a:spLocks noGrp="1"/>
          </p:cNvSpPr>
          <p:nvPr>
            <p:ph sz="quarter" idx="17"/>
          </p:nvPr>
        </p:nvSpPr>
        <p:spPr>
          <a:xfrm>
            <a:off x="6197600" y="1600203"/>
            <a:ext cx="5384800" cy="4525963"/>
          </a:xfrm>
        </p:spPr>
        <p:txBody>
          <a:bodyPr/>
          <a:lstStyle>
            <a:lvl4pPr marL="1089025" indent="-174625">
              <a:buFont typeface="Arial" panose="020B0604020202020204" pitchFamily="34" charset="0"/>
              <a:buChar char="•"/>
              <a:defRPr/>
            </a:lvl4pPr>
            <a:lvl5pPr marL="1316038" indent="-173038">
              <a:buFont typeface="Arial" panose="020B0604020202020204" pitchFamily="34" charset="0"/>
              <a:buChar char="•"/>
              <a:defRPr/>
            </a:lvl5pPr>
            <a:lvl6pPr marL="1544638" indent="-173038">
              <a:defRPr/>
            </a:lvl6pPr>
            <a:lvl7pPr marL="1773238" indent="-173038">
              <a:buClr>
                <a:srgbClr val="009DDC"/>
              </a:buClr>
              <a:defRPr sz="1400"/>
            </a:lvl7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36948780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Click to add title</a:t>
            </a:r>
          </a:p>
        </p:txBody>
      </p:sp>
      <p:sp>
        <p:nvSpPr>
          <p:cNvPr id="3" name="Text Placeholder 2"/>
          <p:cNvSpPr>
            <a:spLocks noGrp="1"/>
          </p:cNvSpPr>
          <p:nvPr>
            <p:ph type="body" idx="1"/>
          </p:nvPr>
        </p:nvSpPr>
        <p:spPr>
          <a:xfrm>
            <a:off x="609600" y="1535113"/>
            <a:ext cx="5386917" cy="639762"/>
          </a:xfrm>
        </p:spPr>
        <p:txBody>
          <a:bodyPr anchor="b">
            <a:noAutofit/>
          </a:bodyPr>
          <a:lstStyle>
            <a:lvl1pPr marL="0" indent="0" algn="l">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6193369" y="1535113"/>
            <a:ext cx="5389033" cy="639762"/>
          </a:xfrm>
        </p:spPr>
        <p:txBody>
          <a:bodyPr anchor="b">
            <a:no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9" name="Slide Number Placeholder 8"/>
          <p:cNvSpPr>
            <a:spLocks noGrp="1"/>
          </p:cNvSpPr>
          <p:nvPr>
            <p:ph type="sldNum" sz="quarter" idx="12"/>
          </p:nvPr>
        </p:nvSpPr>
        <p:spPr/>
        <p:txBody>
          <a:bodyPr/>
          <a:lstStyle/>
          <a:p>
            <a:fld id="{A8160BDD-7155-D744-B749-9730458604AD}" type="slidenum">
              <a:rPr lang="en-US" smtClean="0"/>
              <a:t>‹#›</a:t>
            </a:fld>
            <a:endParaRPr lang="en-US" dirty="0"/>
          </a:p>
        </p:txBody>
      </p:sp>
      <p:sp>
        <p:nvSpPr>
          <p:cNvPr id="8" name="Content Placeholder 3">
            <a:extLst>
              <a:ext uri="{FF2B5EF4-FFF2-40B4-BE49-F238E27FC236}">
                <a16:creationId xmlns:a16="http://schemas.microsoft.com/office/drawing/2014/main" id="{388D77D1-C4DF-45F5-BDD2-7CD0000C98F2}"/>
              </a:ext>
            </a:extLst>
          </p:cNvPr>
          <p:cNvSpPr>
            <a:spLocks noGrp="1"/>
          </p:cNvSpPr>
          <p:nvPr>
            <p:ph sz="quarter" idx="16"/>
          </p:nvPr>
        </p:nvSpPr>
        <p:spPr>
          <a:xfrm>
            <a:off x="611717" y="2231767"/>
            <a:ext cx="5384800" cy="4108875"/>
          </a:xfrm>
        </p:spPr>
        <p:txBody>
          <a:bodyPr/>
          <a:lstStyle>
            <a:lvl4pPr marL="1089025" indent="-174625">
              <a:buFont typeface="Arial" panose="020B0604020202020204" pitchFamily="34" charset="0"/>
              <a:buChar char="•"/>
              <a:defRPr/>
            </a:lvl4pPr>
            <a:lvl5pPr marL="1316038" indent="-173038">
              <a:buFont typeface="Arial" panose="020B0604020202020204" pitchFamily="34" charset="0"/>
              <a:buChar char="•"/>
              <a:defRPr/>
            </a:lvl5pPr>
            <a:lvl6pPr marL="1544638" indent="-173038">
              <a:defRPr/>
            </a:lvl6pPr>
            <a:lvl7pPr marL="1773238" indent="-173038">
              <a:buClr>
                <a:srgbClr val="009DDC"/>
              </a:buClr>
              <a:defRPr sz="1400"/>
            </a:lvl7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3">
            <a:extLst>
              <a:ext uri="{FF2B5EF4-FFF2-40B4-BE49-F238E27FC236}">
                <a16:creationId xmlns:a16="http://schemas.microsoft.com/office/drawing/2014/main" id="{5334595B-648D-4F1B-955B-00D2A941201A}"/>
              </a:ext>
            </a:extLst>
          </p:cNvPr>
          <p:cNvSpPr>
            <a:spLocks noGrp="1"/>
          </p:cNvSpPr>
          <p:nvPr>
            <p:ph sz="quarter" idx="17"/>
          </p:nvPr>
        </p:nvSpPr>
        <p:spPr>
          <a:xfrm>
            <a:off x="6202483" y="2231767"/>
            <a:ext cx="5384800" cy="4108875"/>
          </a:xfrm>
        </p:spPr>
        <p:txBody>
          <a:bodyPr/>
          <a:lstStyle>
            <a:lvl4pPr marL="1089025" indent="-174625">
              <a:buFont typeface="Arial" panose="020B0604020202020204" pitchFamily="34" charset="0"/>
              <a:buChar char="•"/>
              <a:defRPr/>
            </a:lvl4pPr>
            <a:lvl5pPr marL="1316038" indent="-173038">
              <a:buFont typeface="Arial" panose="020B0604020202020204" pitchFamily="34" charset="0"/>
              <a:buChar char="•"/>
              <a:defRPr/>
            </a:lvl5pPr>
            <a:lvl6pPr marL="1544638" indent="-173038">
              <a:defRPr/>
            </a:lvl6pPr>
            <a:lvl7pPr marL="1773238" indent="-173038">
              <a:buClr>
                <a:srgbClr val="009DDC"/>
              </a:buClr>
              <a:defRPr sz="1400"/>
            </a:lvl7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9541637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63084" y="3480786"/>
            <a:ext cx="10363200" cy="1362075"/>
          </a:xfrm>
        </p:spPr>
        <p:txBody>
          <a:bodyPr anchor="t"/>
          <a:lstStyle>
            <a:lvl1pPr algn="ctr">
              <a:defRPr sz="4000" b="0" cap="none" baseline="0"/>
            </a:lvl1pPr>
          </a:lstStyle>
          <a:p>
            <a:r>
              <a:rPr lang="en-US" dirty="0"/>
              <a:t>Click to add Topic title</a:t>
            </a:r>
          </a:p>
        </p:txBody>
      </p:sp>
      <p:sp>
        <p:nvSpPr>
          <p:cNvPr id="3" name="Text Placeholder 2"/>
          <p:cNvSpPr>
            <a:spLocks noGrp="1"/>
          </p:cNvSpPr>
          <p:nvPr>
            <p:ph type="body" idx="1" hasCustomPrompt="1"/>
          </p:nvPr>
        </p:nvSpPr>
        <p:spPr>
          <a:xfrm>
            <a:off x="963084" y="1980599"/>
            <a:ext cx="10363200" cy="1500187"/>
          </a:xfrm>
        </p:spPr>
        <p:txBody>
          <a:bodyPr anchor="b"/>
          <a:lstStyle>
            <a:lvl1pPr marL="0" indent="0" algn="ctr">
              <a:buNone/>
              <a:defRPr sz="4000">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add "Topic [letter]"</a:t>
            </a:r>
          </a:p>
        </p:txBody>
      </p:sp>
      <p:sp>
        <p:nvSpPr>
          <p:cNvPr id="6" name="Slide Number Placeholder 5"/>
          <p:cNvSpPr>
            <a:spLocks noGrp="1"/>
          </p:cNvSpPr>
          <p:nvPr>
            <p:ph type="sldNum" sz="quarter" idx="12"/>
          </p:nvPr>
        </p:nvSpPr>
        <p:spPr/>
        <p:txBody>
          <a:bodyPr/>
          <a:lstStyle/>
          <a:p>
            <a:fld id="{A8160BDD-7155-D744-B749-9730458604AD}" type="slidenum">
              <a:rPr lang="en-US" smtClean="0"/>
              <a:t>‹#›</a:t>
            </a:fld>
            <a:endParaRPr lang="en-US" dirty="0"/>
          </a:p>
        </p:txBody>
      </p:sp>
      <p:sp>
        <p:nvSpPr>
          <p:cNvPr id="5" name="Footer Placeholder 2">
            <a:extLst>
              <a:ext uri="{FF2B5EF4-FFF2-40B4-BE49-F238E27FC236}">
                <a16:creationId xmlns:a16="http://schemas.microsoft.com/office/drawing/2014/main" id="{8FDC4D2C-B4F5-41A9-ABFD-D19613EFB4E4}"/>
              </a:ext>
            </a:extLst>
          </p:cNvPr>
          <p:cNvSpPr txBox="1">
            <a:spLocks/>
          </p:cNvSpPr>
          <p:nvPr userDrawn="1"/>
        </p:nvSpPr>
        <p:spPr>
          <a:xfrm>
            <a:off x="103460" y="6455643"/>
            <a:ext cx="6419943" cy="365125"/>
          </a:xfrm>
          <a:prstGeom prst="rect">
            <a:avLst/>
          </a:prstGeom>
        </p:spPr>
        <p:txBody>
          <a:bodyPr vert="horz" lIns="91440" tIns="45720" rIns="91440" bIns="45720" rtlCol="0" anchor="ctr"/>
          <a:lstStyle>
            <a:defPPr>
              <a:defRPr lang="en-US"/>
            </a:defPPr>
            <a:lvl1pPr marL="0" algn="l" defTabSz="457200" rtl="0" eaLnBrk="0" latinLnBrk="0" hangingPunct="0">
              <a:defRPr lang="en-US" sz="1000" b="0" kern="1200" smtClean="0">
                <a:solidFill>
                  <a:srgbClr val="C4C4C4"/>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0" fontAlgn="auto" latinLnBrk="0" hangingPunct="0">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C4C4C4"/>
                </a:solidFill>
                <a:effectLst/>
                <a:uLnTx/>
                <a:uFillTx/>
                <a:latin typeface="Arial"/>
                <a:ea typeface="+mn-ea"/>
                <a:cs typeface="Arial"/>
              </a:rPr>
              <a:t>Copyright © 2023 Logical Operations, Inc. All rights reserved.</a:t>
            </a:r>
          </a:p>
        </p:txBody>
      </p:sp>
    </p:spTree>
    <p:extLst>
      <p:ext uri="{BB962C8B-B14F-4D97-AF65-F5344CB8AC3E}">
        <p14:creationId xmlns:p14="http://schemas.microsoft.com/office/powerpoint/2010/main" val="348448221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3297" y="107462"/>
            <a:ext cx="10824303" cy="820616"/>
          </a:xfrm>
        </p:spPr>
        <p:txBody>
          <a:bodyPr anchor="ctr" anchorCtr="0">
            <a:noAutofit/>
          </a:bodyPr>
          <a:lstStyle>
            <a:lvl1pPr algn="l">
              <a:defRPr sz="2400" b="0"/>
            </a:lvl1pPr>
          </a:lstStyle>
          <a:p>
            <a:r>
              <a:rPr lang="en-US" dirty="0"/>
              <a:t>Click to add title</a:t>
            </a:r>
          </a:p>
        </p:txBody>
      </p:sp>
      <p:sp>
        <p:nvSpPr>
          <p:cNvPr id="4" name="Text Placeholder 3"/>
          <p:cNvSpPr>
            <a:spLocks noGrp="1"/>
          </p:cNvSpPr>
          <p:nvPr>
            <p:ph type="body" sz="half" idx="2"/>
          </p:nvPr>
        </p:nvSpPr>
        <p:spPr>
          <a:xfrm>
            <a:off x="609602" y="1435103"/>
            <a:ext cx="4011084" cy="4691063"/>
          </a:xfrm>
        </p:spPr>
        <p:txBody>
          <a:bodyPr/>
          <a:lstStyle>
            <a:lvl1pPr marL="0" indent="0">
              <a:buNone/>
              <a:defRPr lang="en-US" dirty="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Slide Number Placeholder 6"/>
          <p:cNvSpPr>
            <a:spLocks noGrp="1"/>
          </p:cNvSpPr>
          <p:nvPr>
            <p:ph type="sldNum" sz="quarter" idx="12"/>
          </p:nvPr>
        </p:nvSpPr>
        <p:spPr/>
        <p:txBody>
          <a:bodyPr/>
          <a:lstStyle/>
          <a:p>
            <a:fld id="{A8160BDD-7155-D744-B749-9730458604AD}" type="slidenum">
              <a:rPr lang="en-US" smtClean="0"/>
              <a:t>‹#›</a:t>
            </a:fld>
            <a:endParaRPr lang="en-US" dirty="0"/>
          </a:p>
        </p:txBody>
      </p:sp>
      <p:sp>
        <p:nvSpPr>
          <p:cNvPr id="6" name="Content Placeholder 3">
            <a:extLst>
              <a:ext uri="{FF2B5EF4-FFF2-40B4-BE49-F238E27FC236}">
                <a16:creationId xmlns:a16="http://schemas.microsoft.com/office/drawing/2014/main" id="{366ED6B5-4FB4-4D16-9B47-1E16709229F2}"/>
              </a:ext>
            </a:extLst>
          </p:cNvPr>
          <p:cNvSpPr>
            <a:spLocks noGrp="1"/>
          </p:cNvSpPr>
          <p:nvPr>
            <p:ph sz="quarter" idx="17"/>
          </p:nvPr>
        </p:nvSpPr>
        <p:spPr>
          <a:xfrm>
            <a:off x="4810830" y="1435103"/>
            <a:ext cx="6859801" cy="4691063"/>
          </a:xfrm>
        </p:spPr>
        <p:txBody>
          <a:bodyPr/>
          <a:lstStyle>
            <a:lvl1pPr>
              <a:defRPr b="0"/>
            </a:lvl1pPr>
            <a:lvl2pPr>
              <a:defRPr b="0"/>
            </a:lvl2pPr>
            <a:lvl3pPr>
              <a:defRPr b="0"/>
            </a:lvl3pPr>
            <a:lvl4pPr marL="1089025" indent="-174625">
              <a:buFont typeface="Arial" panose="020B0604020202020204" pitchFamily="34" charset="0"/>
              <a:buChar char="•"/>
              <a:defRPr b="0"/>
            </a:lvl4pPr>
            <a:lvl5pPr marL="1316038" indent="-173038">
              <a:buFont typeface="Arial" panose="020B0604020202020204" pitchFamily="34" charset="0"/>
              <a:buChar char="•"/>
              <a:defRPr b="0"/>
            </a:lvl5pPr>
            <a:lvl6pPr marL="1544638" indent="-173038">
              <a:defRPr b="0"/>
            </a:lvl6pPr>
            <a:lvl7pPr marL="1773238" indent="-173038">
              <a:buClr>
                <a:srgbClr val="009DDC"/>
              </a:buClr>
              <a:defRPr sz="1400" b="0"/>
            </a:lvl7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14135606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956904"/>
            <a:ext cx="7315200" cy="566738"/>
          </a:xfrm>
        </p:spPr>
        <p:txBody>
          <a:bodyPr anchor="b"/>
          <a:lstStyle>
            <a:lvl1pPr algn="l">
              <a:defRPr sz="2000" b="1"/>
            </a:lvl1pPr>
          </a:lstStyle>
          <a:p>
            <a:r>
              <a:rPr lang="en-US"/>
              <a:t>Click to edit Master title style</a:t>
            </a:r>
            <a:endParaRPr lang="en-US" dirty="0"/>
          </a:p>
        </p:txBody>
      </p:sp>
      <p:sp>
        <p:nvSpPr>
          <p:cNvPr id="3" name="Picture Placeholder 2"/>
          <p:cNvSpPr>
            <a:spLocks noGrp="1"/>
          </p:cNvSpPr>
          <p:nvPr>
            <p:ph type="pic" idx="1"/>
          </p:nvPr>
        </p:nvSpPr>
        <p:spPr>
          <a:xfrm>
            <a:off x="2389717" y="1113694"/>
            <a:ext cx="7315200" cy="3770187"/>
          </a:xfrm>
        </p:spPr>
        <p:txBody>
          <a:bodyPr>
            <a:noAutofit/>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2389717" y="5523642"/>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Slide Number Placeholder 6"/>
          <p:cNvSpPr>
            <a:spLocks noGrp="1"/>
          </p:cNvSpPr>
          <p:nvPr>
            <p:ph type="sldNum" sz="quarter" idx="12"/>
          </p:nvPr>
        </p:nvSpPr>
        <p:spPr/>
        <p:txBody>
          <a:bodyPr/>
          <a:lstStyle/>
          <a:p>
            <a:fld id="{A8160BDD-7155-D744-B749-9730458604AD}" type="slidenum">
              <a:rPr lang="en-US" smtClean="0"/>
              <a:t>‹#›</a:t>
            </a:fld>
            <a:endParaRPr lang="en-US" dirty="0"/>
          </a:p>
        </p:txBody>
      </p:sp>
    </p:spTree>
    <p:extLst>
      <p:ext uri="{BB962C8B-B14F-4D97-AF65-F5344CB8AC3E}">
        <p14:creationId xmlns:p14="http://schemas.microsoft.com/office/powerpoint/2010/main" val="425148359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Click to add title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p:txBody>
      </p:sp>
      <p:sp>
        <p:nvSpPr>
          <p:cNvPr id="6" name="Slide Number Placeholder 5"/>
          <p:cNvSpPr>
            <a:spLocks noGrp="1"/>
          </p:cNvSpPr>
          <p:nvPr>
            <p:ph type="sldNum" sz="quarter" idx="12"/>
          </p:nvPr>
        </p:nvSpPr>
        <p:spPr/>
        <p:txBody>
          <a:bodyPr/>
          <a:lstStyle/>
          <a:p>
            <a:fld id="{A8160BDD-7155-D744-B749-9730458604AD}" type="slidenum">
              <a:rPr lang="en-US" smtClean="0"/>
              <a:t>‹#›</a:t>
            </a:fld>
            <a:endParaRPr lang="en-US" dirty="0"/>
          </a:p>
        </p:txBody>
      </p:sp>
    </p:spTree>
    <p:extLst>
      <p:ext uri="{BB962C8B-B14F-4D97-AF65-F5344CB8AC3E}">
        <p14:creationId xmlns:p14="http://schemas.microsoft.com/office/powerpoint/2010/main" val="298208697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hasCustomPrompt="1"/>
          </p:nvPr>
        </p:nvSpPr>
        <p:spPr>
          <a:xfrm>
            <a:off x="8839200" y="1211385"/>
            <a:ext cx="2743200" cy="4914778"/>
          </a:xfrm>
        </p:spPr>
        <p:txBody>
          <a:bodyPr vert="eaVert"/>
          <a:lstStyle>
            <a:lvl1pPr>
              <a:defRPr>
                <a:solidFill>
                  <a:srgbClr val="000000"/>
                </a:solidFill>
              </a:defRPr>
            </a:lvl1pPr>
          </a:lstStyle>
          <a:p>
            <a:r>
              <a:rPr lang="en-US" dirty="0"/>
              <a:t>Click to add title</a:t>
            </a:r>
          </a:p>
        </p:txBody>
      </p:sp>
      <p:sp>
        <p:nvSpPr>
          <p:cNvPr id="3" name="Vertical Text Placeholder 2"/>
          <p:cNvSpPr>
            <a:spLocks noGrp="1"/>
          </p:cNvSpPr>
          <p:nvPr>
            <p:ph type="body" orient="vert" idx="1"/>
          </p:nvPr>
        </p:nvSpPr>
        <p:spPr>
          <a:xfrm>
            <a:off x="609600" y="1211385"/>
            <a:ext cx="8026400" cy="4914778"/>
          </a:xfrm>
        </p:spPr>
        <p:txBody>
          <a:bodyPr vert="eaVert"/>
          <a:lstStyle/>
          <a:p>
            <a:pPr lvl="0"/>
            <a:r>
              <a:rPr lang="en-US"/>
              <a:t>Click to edit Master text styles</a:t>
            </a:r>
          </a:p>
          <a:p>
            <a:pPr lvl="1"/>
            <a:r>
              <a:rPr lang="en-US"/>
              <a:t>Second level</a:t>
            </a:r>
          </a:p>
          <a:p>
            <a:pPr lvl="2"/>
            <a:r>
              <a:rPr lang="en-US"/>
              <a:t>Third level</a:t>
            </a:r>
          </a:p>
        </p:txBody>
      </p:sp>
      <p:sp>
        <p:nvSpPr>
          <p:cNvPr id="6" name="Slide Number Placeholder 5"/>
          <p:cNvSpPr>
            <a:spLocks noGrp="1"/>
          </p:cNvSpPr>
          <p:nvPr>
            <p:ph type="sldNum" sz="quarter" idx="12"/>
          </p:nvPr>
        </p:nvSpPr>
        <p:spPr/>
        <p:txBody>
          <a:bodyPr/>
          <a:lstStyle/>
          <a:p>
            <a:fld id="{A8160BDD-7155-D744-B749-9730458604AD}" type="slidenum">
              <a:rPr lang="en-US" smtClean="0"/>
              <a:t>‹#›</a:t>
            </a:fld>
            <a:endParaRPr lang="en-US" dirty="0"/>
          </a:p>
        </p:txBody>
      </p:sp>
    </p:spTree>
    <p:extLst>
      <p:ext uri="{BB962C8B-B14F-4D97-AF65-F5344CB8AC3E}">
        <p14:creationId xmlns:p14="http://schemas.microsoft.com/office/powerpoint/2010/main" val="13345764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A8160BDD-7155-D744-B749-9730458604AD}" type="slidenum">
              <a:rPr lang="en-US" smtClean="0"/>
              <a:pPr/>
              <a:t>‹#›</a:t>
            </a:fld>
            <a:endParaRPr lang="en-US" dirty="0"/>
          </a:p>
        </p:txBody>
      </p:sp>
      <p:sp>
        <p:nvSpPr>
          <p:cNvPr id="8" name="Title Placeholder 1"/>
          <p:cNvSpPr>
            <a:spLocks noGrp="1"/>
          </p:cNvSpPr>
          <p:nvPr>
            <p:ph type="title" hasCustomPrompt="1"/>
          </p:nvPr>
        </p:nvSpPr>
        <p:spPr>
          <a:xfrm>
            <a:off x="455901" y="100270"/>
            <a:ext cx="10821699" cy="844611"/>
          </a:xfrm>
          <a:prstGeom prst="rect">
            <a:avLst/>
          </a:prstGeom>
        </p:spPr>
        <p:txBody>
          <a:bodyPr vert="horz" lIns="91440" tIns="45720" rIns="91440" bIns="45720" rtlCol="0" anchor="ctr">
            <a:noAutofit/>
          </a:bodyPr>
          <a:lstStyle/>
          <a:p>
            <a:r>
              <a:rPr lang="en-US" dirty="0"/>
              <a:t>Click to add title</a:t>
            </a:r>
          </a:p>
        </p:txBody>
      </p:sp>
      <p:sp>
        <p:nvSpPr>
          <p:cNvPr id="3" name="Text Placeholder 2">
            <a:extLst>
              <a:ext uri="{FF2B5EF4-FFF2-40B4-BE49-F238E27FC236}">
                <a16:creationId xmlns:a16="http://schemas.microsoft.com/office/drawing/2014/main" id="{EA8B62E7-C423-4562-B411-0A1A1B05B80C}"/>
              </a:ext>
            </a:extLst>
          </p:cNvPr>
          <p:cNvSpPr>
            <a:spLocks noGrp="1"/>
          </p:cNvSpPr>
          <p:nvPr>
            <p:ph type="body" sz="quarter" idx="13"/>
          </p:nvPr>
        </p:nvSpPr>
        <p:spPr>
          <a:xfrm>
            <a:off x="336884" y="1171074"/>
            <a:ext cx="11658600" cy="5149515"/>
          </a:xfrm>
        </p:spPr>
        <p:txBody>
          <a:bodyPr/>
          <a:lstStyle>
            <a:lvl2pPr marL="401638" indent="-173038">
              <a:defRPr/>
            </a:lvl2pPr>
            <a:lvl3pPr marL="630238" indent="-173038">
              <a:defRPr/>
            </a:lvl3pPr>
            <a:lvl4pPr marL="858838" indent="-173038">
              <a:buFont typeface="Arial" panose="020B0604020202020204" pitchFamily="34" charset="0"/>
              <a:buChar char="•"/>
              <a:defRPr/>
            </a:lvl4pPr>
            <a:lvl5pPr marL="1030288" indent="-171450">
              <a:buFont typeface="Arial" panose="020B0604020202020204" pitchFamily="34" charset="0"/>
              <a:buChar char="•"/>
              <a:defRPr/>
            </a:lvl5pPr>
            <a:lvl6pPr marL="1198563" indent="-168275">
              <a:defRPr lang="en-US" sz="1400" kern="1200" dirty="0" smtClean="0">
                <a:solidFill>
                  <a:schemeClr val="tx1"/>
                </a:solidFill>
                <a:latin typeface="+mn-lt"/>
                <a:ea typeface="+mn-ea"/>
                <a:cs typeface="+mn-cs"/>
              </a:defRPr>
            </a:lvl6pPr>
            <a:lvl7pPr marL="1316038" indent="-117475">
              <a:buClr>
                <a:srgbClr val="009DDC"/>
              </a:buClr>
              <a:defRPr sz="1400"/>
            </a:lvl7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0968262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Click to add title</a:t>
            </a:r>
          </a:p>
        </p:txBody>
      </p:sp>
      <p:sp>
        <p:nvSpPr>
          <p:cNvPr id="5" name="Slide Number Placeholder 4"/>
          <p:cNvSpPr>
            <a:spLocks noGrp="1"/>
          </p:cNvSpPr>
          <p:nvPr>
            <p:ph type="sldNum" sz="quarter" idx="12"/>
          </p:nvPr>
        </p:nvSpPr>
        <p:spPr/>
        <p:txBody>
          <a:bodyPr/>
          <a:lstStyle/>
          <a:p>
            <a:fld id="{A8160BDD-7155-D744-B749-9730458604AD}" type="slidenum">
              <a:rPr lang="en-US" smtClean="0"/>
              <a:t>‹#›</a:t>
            </a:fld>
            <a:endParaRPr lang="en-US" dirty="0"/>
          </a:p>
        </p:txBody>
      </p:sp>
    </p:spTree>
    <p:extLst>
      <p:ext uri="{BB962C8B-B14F-4D97-AF65-F5344CB8AC3E}">
        <p14:creationId xmlns:p14="http://schemas.microsoft.com/office/powerpoint/2010/main" val="39555788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ottom Fill Slide">
    <p:spTree>
      <p:nvGrpSpPr>
        <p:cNvPr id="1" name=""/>
        <p:cNvGrpSpPr/>
        <p:nvPr/>
      </p:nvGrpSpPr>
      <p:grpSpPr>
        <a:xfrm>
          <a:off x="0" y="0"/>
          <a:ext cx="0" cy="0"/>
          <a:chOff x="0" y="0"/>
          <a:chExt cx="0" cy="0"/>
        </a:xfrm>
      </p:grpSpPr>
      <p:sp>
        <p:nvSpPr>
          <p:cNvPr id="7" name="Text Placeholder 2">
            <a:extLst>
              <a:ext uri="{FF2B5EF4-FFF2-40B4-BE49-F238E27FC236}">
                <a16:creationId xmlns:a16="http://schemas.microsoft.com/office/drawing/2014/main" id="{2CFAED9F-61EC-4BA1-98DA-C4DA6E13D216}"/>
              </a:ext>
            </a:extLst>
          </p:cNvPr>
          <p:cNvSpPr>
            <a:spLocks noGrp="1"/>
          </p:cNvSpPr>
          <p:nvPr>
            <p:ph type="body" sz="quarter" idx="13"/>
          </p:nvPr>
        </p:nvSpPr>
        <p:spPr>
          <a:xfrm>
            <a:off x="368968" y="1171074"/>
            <a:ext cx="11626516" cy="4628147"/>
          </a:xfrm>
        </p:spPr>
        <p:txBody>
          <a:bodyPr/>
          <a:lstStyle>
            <a:lvl2pPr marL="401638" indent="-173038">
              <a:defRPr/>
            </a:lvl2pPr>
            <a:lvl3pPr marL="630238" indent="-173038">
              <a:defRPr/>
            </a:lvl3pPr>
            <a:lvl4pPr marL="858838" indent="-173038">
              <a:buFont typeface="Arial" panose="020B0604020202020204" pitchFamily="34" charset="0"/>
              <a:buChar char="•"/>
              <a:defRPr/>
            </a:lvl4pPr>
            <a:lvl5pPr marL="1030288" indent="-171450">
              <a:buFont typeface="Arial" panose="020B0604020202020204" pitchFamily="34" charset="0"/>
              <a:buChar char="•"/>
              <a:defRPr/>
            </a:lvl5pPr>
            <a:lvl6pPr marL="1198563" indent="-168275">
              <a:defRPr lang="en-US" sz="1400" kern="1200" dirty="0" smtClean="0">
                <a:solidFill>
                  <a:schemeClr val="tx1"/>
                </a:solidFill>
                <a:latin typeface="+mn-lt"/>
                <a:ea typeface="+mn-ea"/>
                <a:cs typeface="+mn-cs"/>
              </a:defRPr>
            </a:lvl6pPr>
            <a:lvl7pPr marL="1316038" indent="-117475">
              <a:buClr>
                <a:srgbClr val="009DDC"/>
              </a:buClr>
              <a:defRPr sz="1400"/>
            </a:lvl7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12"/>
          </p:nvPr>
        </p:nvSpPr>
        <p:spPr/>
        <p:txBody>
          <a:bodyPr/>
          <a:lstStyle/>
          <a:p>
            <a:fld id="{A8160BDD-7155-D744-B749-9730458604AD}" type="slidenum">
              <a:rPr lang="en-US" smtClean="0"/>
              <a:pPr/>
              <a:t>‹#›</a:t>
            </a:fld>
            <a:endParaRPr lang="en-US" dirty="0"/>
          </a:p>
        </p:txBody>
      </p:sp>
      <p:pic>
        <p:nvPicPr>
          <p:cNvPr id="5" name="Picture 4" descr="bottom graphic.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019800"/>
            <a:ext cx="12192000" cy="457200"/>
          </a:xfrm>
          <a:prstGeom prst="rect">
            <a:avLst/>
          </a:prstGeom>
        </p:spPr>
      </p:pic>
      <p:sp>
        <p:nvSpPr>
          <p:cNvPr id="9" name="Title Placeholder 1"/>
          <p:cNvSpPr>
            <a:spLocks noGrp="1"/>
          </p:cNvSpPr>
          <p:nvPr>
            <p:ph type="title" hasCustomPrompt="1"/>
          </p:nvPr>
        </p:nvSpPr>
        <p:spPr>
          <a:xfrm>
            <a:off x="455901" y="100270"/>
            <a:ext cx="10821699" cy="844611"/>
          </a:xfrm>
          <a:prstGeom prst="rect">
            <a:avLst/>
          </a:prstGeom>
        </p:spPr>
        <p:txBody>
          <a:bodyPr vert="horz" lIns="91440" tIns="45720" rIns="91440" bIns="45720" rtlCol="0" anchor="ctr">
            <a:noAutofit/>
          </a:bodyPr>
          <a:lstStyle/>
          <a:p>
            <a:r>
              <a:rPr lang="en-US" dirty="0"/>
              <a:t>Click to add title</a:t>
            </a:r>
          </a:p>
        </p:txBody>
      </p:sp>
    </p:spTree>
    <p:extLst>
      <p:ext uri="{BB962C8B-B14F-4D97-AF65-F5344CB8AC3E}">
        <p14:creationId xmlns:p14="http://schemas.microsoft.com/office/powerpoint/2010/main" val="11886161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rner Fill">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A8160BDD-7155-D744-B749-9730458604AD}" type="slidenum">
              <a:rPr lang="en-US" smtClean="0"/>
              <a:pPr/>
              <a:t>‹#›</a:t>
            </a:fld>
            <a:endParaRPr lang="en-US" dirty="0"/>
          </a:p>
        </p:txBody>
      </p:sp>
      <p:sp>
        <p:nvSpPr>
          <p:cNvPr id="11" name="Title Placeholder 1"/>
          <p:cNvSpPr>
            <a:spLocks noGrp="1"/>
          </p:cNvSpPr>
          <p:nvPr>
            <p:ph type="title" hasCustomPrompt="1"/>
          </p:nvPr>
        </p:nvSpPr>
        <p:spPr>
          <a:xfrm>
            <a:off x="455901" y="100270"/>
            <a:ext cx="10821699" cy="844611"/>
          </a:xfrm>
          <a:prstGeom prst="rect">
            <a:avLst/>
          </a:prstGeom>
        </p:spPr>
        <p:txBody>
          <a:bodyPr vert="horz" lIns="91440" tIns="45720" rIns="91440" bIns="45720" rtlCol="0" anchor="ctr">
            <a:noAutofit/>
          </a:bodyPr>
          <a:lstStyle/>
          <a:p>
            <a:r>
              <a:rPr lang="en-US" dirty="0"/>
              <a:t>Click to add title</a:t>
            </a:r>
          </a:p>
        </p:txBody>
      </p:sp>
      <p:pic>
        <p:nvPicPr>
          <p:cNvPr id="8" name="Picture 7" descr="choice blocks-02.png">
            <a:extLst>
              <a:ext uri="{FF2B5EF4-FFF2-40B4-BE49-F238E27FC236}">
                <a16:creationId xmlns:a16="http://schemas.microsoft.com/office/drawing/2014/main" id="{6B4ACE13-3355-4781-B102-899B69DF7A4E}"/>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68333" t="62222"/>
          <a:stretch/>
        </p:blipFill>
        <p:spPr>
          <a:xfrm>
            <a:off x="9657228" y="4648200"/>
            <a:ext cx="2534771" cy="2209800"/>
          </a:xfrm>
          <a:prstGeom prst="rect">
            <a:avLst/>
          </a:prstGeom>
        </p:spPr>
      </p:pic>
      <p:sp>
        <p:nvSpPr>
          <p:cNvPr id="7" name="Text Placeholder 2">
            <a:extLst>
              <a:ext uri="{FF2B5EF4-FFF2-40B4-BE49-F238E27FC236}">
                <a16:creationId xmlns:a16="http://schemas.microsoft.com/office/drawing/2014/main" id="{AD6B0FE5-238E-46B9-8A5E-7CA81DC86D4E}"/>
              </a:ext>
            </a:extLst>
          </p:cNvPr>
          <p:cNvSpPr>
            <a:spLocks noGrp="1"/>
          </p:cNvSpPr>
          <p:nvPr>
            <p:ph type="body" sz="quarter" idx="13"/>
          </p:nvPr>
        </p:nvSpPr>
        <p:spPr>
          <a:xfrm>
            <a:off x="336884" y="1171074"/>
            <a:ext cx="11658600" cy="5149515"/>
          </a:xfrm>
        </p:spPr>
        <p:txBody>
          <a:bodyPr/>
          <a:lstStyle>
            <a:lvl2pPr marL="401638" indent="-173038">
              <a:defRPr/>
            </a:lvl2pPr>
            <a:lvl3pPr marL="630238" indent="-173038">
              <a:defRPr/>
            </a:lvl3pPr>
            <a:lvl4pPr marL="858838" indent="-173038">
              <a:buFont typeface="Arial" panose="020B0604020202020204" pitchFamily="34" charset="0"/>
              <a:buChar char="•"/>
              <a:defRPr/>
            </a:lvl4pPr>
            <a:lvl5pPr marL="1030288" indent="-171450">
              <a:buFont typeface="Arial" panose="020B0604020202020204" pitchFamily="34" charset="0"/>
              <a:buChar char="•"/>
              <a:defRPr/>
            </a:lvl5pPr>
            <a:lvl6pPr marL="1198563" indent="-168275">
              <a:defRPr lang="en-US" sz="1400" kern="1200" dirty="0" smtClean="0">
                <a:solidFill>
                  <a:schemeClr val="tx1"/>
                </a:solidFill>
                <a:latin typeface="+mn-lt"/>
                <a:ea typeface="+mn-ea"/>
                <a:cs typeface="+mn-cs"/>
              </a:defRPr>
            </a:lvl6pPr>
            <a:lvl7pPr marL="1316038" indent="-117475">
              <a:buClr>
                <a:srgbClr val="009DDC"/>
              </a:buClr>
              <a:defRPr sz="1400"/>
            </a:lvl7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0520251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Glossary Term Definition">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A8160BDD-7155-D744-B749-9730458604AD}" type="slidenum">
              <a:rPr lang="en-US" smtClean="0"/>
              <a:pPr/>
              <a:t>‹#›</a:t>
            </a:fld>
            <a:endParaRPr lang="en-US" dirty="0"/>
          </a:p>
        </p:txBody>
      </p:sp>
      <p:sp>
        <p:nvSpPr>
          <p:cNvPr id="8" name="Title Placeholder 1"/>
          <p:cNvSpPr>
            <a:spLocks noGrp="1"/>
          </p:cNvSpPr>
          <p:nvPr>
            <p:ph type="title" hasCustomPrompt="1"/>
          </p:nvPr>
        </p:nvSpPr>
        <p:spPr>
          <a:xfrm>
            <a:off x="455901" y="100270"/>
            <a:ext cx="10821699" cy="844611"/>
          </a:xfrm>
          <a:prstGeom prst="rect">
            <a:avLst/>
          </a:prstGeom>
        </p:spPr>
        <p:txBody>
          <a:bodyPr vert="horz" lIns="91440" tIns="45720" rIns="91440" bIns="45720" rtlCol="0" anchor="ctr">
            <a:noAutofit/>
          </a:bodyPr>
          <a:lstStyle/>
          <a:p>
            <a:r>
              <a:rPr lang="en-US" dirty="0"/>
              <a:t>Click to add title</a:t>
            </a:r>
          </a:p>
        </p:txBody>
      </p:sp>
      <p:sp>
        <p:nvSpPr>
          <p:cNvPr id="13" name="Text Placeholder 12">
            <a:extLst>
              <a:ext uri="{FF2B5EF4-FFF2-40B4-BE49-F238E27FC236}">
                <a16:creationId xmlns:a16="http://schemas.microsoft.com/office/drawing/2014/main" id="{8FB19520-E82C-4B3B-A166-692B3551D135}"/>
              </a:ext>
            </a:extLst>
          </p:cNvPr>
          <p:cNvSpPr>
            <a:spLocks noGrp="1"/>
          </p:cNvSpPr>
          <p:nvPr>
            <p:ph type="body" sz="quarter" idx="13" hasCustomPrompt="1"/>
          </p:nvPr>
        </p:nvSpPr>
        <p:spPr>
          <a:xfrm>
            <a:off x="1981200" y="1060688"/>
            <a:ext cx="9601200" cy="762000"/>
          </a:xfrm>
        </p:spPr>
        <p:txBody>
          <a:bodyPr/>
          <a:lstStyle>
            <a:lvl1pPr marL="0" indent="0" algn="l" defTabSz="457200" rtl="0" eaLnBrk="1" latinLnBrk="0" hangingPunct="1">
              <a:spcBef>
                <a:spcPts val="800"/>
              </a:spcBef>
              <a:buClr>
                <a:schemeClr val="accent1"/>
              </a:buClr>
              <a:buFont typeface="Arial"/>
              <a:buNone/>
              <a:defRPr lang="en-US" sz="1800" b="0" kern="1200" dirty="0" smtClean="0">
                <a:solidFill>
                  <a:schemeClr val="accent1"/>
                </a:solidFill>
                <a:latin typeface="+mn-lt"/>
                <a:ea typeface="+mn-ea"/>
                <a:cs typeface="+mn-cs"/>
              </a:defRPr>
            </a:lvl1pPr>
            <a:lvl2pPr marL="0" indent="0" algn="l" defTabSz="457200" rtl="0" eaLnBrk="1" latinLnBrk="0" hangingPunct="1">
              <a:spcBef>
                <a:spcPct val="20000"/>
              </a:spcBef>
              <a:buClr>
                <a:schemeClr val="accent1"/>
              </a:buClr>
              <a:buFont typeface="Arial"/>
              <a:buNone/>
              <a:defRPr lang="en-US" sz="1800" kern="1200" dirty="0" smtClean="0">
                <a:solidFill>
                  <a:srgbClr val="0070C0"/>
                </a:solidFill>
                <a:latin typeface="+mn-lt"/>
                <a:ea typeface="+mn-ea"/>
                <a:cs typeface="+mn-cs"/>
              </a:defRPr>
            </a:lvl2pPr>
            <a:lvl3pPr marL="0" indent="0" algn="l" defTabSz="457200" rtl="0" eaLnBrk="1" latinLnBrk="0" hangingPunct="1">
              <a:spcBef>
                <a:spcPct val="20000"/>
              </a:spcBef>
              <a:buClr>
                <a:schemeClr val="accent1"/>
              </a:buClr>
              <a:buFont typeface="Arial"/>
              <a:buNone/>
              <a:defRPr lang="en-US" sz="1800" kern="1200" dirty="0" smtClean="0">
                <a:solidFill>
                  <a:srgbClr val="0070C0"/>
                </a:solidFill>
                <a:latin typeface="+mn-lt"/>
                <a:ea typeface="+mn-ea"/>
                <a:cs typeface="+mn-cs"/>
              </a:defRPr>
            </a:lvl3pPr>
            <a:lvl4pPr marL="0" indent="0" algn="l" defTabSz="457200" rtl="0" eaLnBrk="1" latinLnBrk="0" hangingPunct="1">
              <a:spcBef>
                <a:spcPct val="20000"/>
              </a:spcBef>
              <a:buClr>
                <a:schemeClr val="accent1"/>
              </a:buClr>
              <a:buFont typeface="Arial"/>
              <a:buNone/>
              <a:defRPr lang="en-US" sz="1800" kern="1200" dirty="0" smtClean="0">
                <a:solidFill>
                  <a:srgbClr val="0070C0"/>
                </a:solidFill>
                <a:latin typeface="+mn-lt"/>
                <a:ea typeface="+mn-ea"/>
                <a:cs typeface="+mn-cs"/>
              </a:defRPr>
            </a:lvl4pPr>
            <a:lvl5pPr marL="0" indent="0" algn="l" defTabSz="457200" rtl="0" eaLnBrk="1" latinLnBrk="0" hangingPunct="1">
              <a:spcBef>
                <a:spcPct val="20000"/>
              </a:spcBef>
              <a:buClr>
                <a:schemeClr val="accent1"/>
              </a:buClr>
              <a:buFont typeface="Arial"/>
              <a:buNone/>
              <a:defRPr lang="en-US" sz="1800" kern="1200" dirty="0">
                <a:solidFill>
                  <a:srgbClr val="0070C0"/>
                </a:solidFill>
                <a:latin typeface="+mn-lt"/>
                <a:ea typeface="+mn-ea"/>
                <a:cs typeface="+mn-cs"/>
              </a:defRPr>
            </a:lvl5pPr>
          </a:lstStyle>
          <a:p>
            <a:pPr lvl="0"/>
            <a:r>
              <a:rPr lang="en-US" dirty="0"/>
              <a:t>Term: definition. (Format “term” in bold.)</a:t>
            </a:r>
          </a:p>
        </p:txBody>
      </p:sp>
      <p:pic>
        <p:nvPicPr>
          <p:cNvPr id="9" name="Picture 8" descr="Text&#10;&#10;Description automatically generated with low confidence">
            <a:extLst>
              <a:ext uri="{FF2B5EF4-FFF2-40B4-BE49-F238E27FC236}">
                <a16:creationId xmlns:a16="http://schemas.microsoft.com/office/drawing/2014/main" id="{41E47849-FF6A-6F4D-B1D5-786219E9FD3E}"/>
              </a:ext>
            </a:extLst>
          </p:cNvPr>
          <p:cNvPicPr>
            <a:picLocks noChangeAspect="1"/>
          </p:cNvPicPr>
          <p:nvPr userDrawn="1"/>
        </p:nvPicPr>
        <p:blipFill>
          <a:blip r:embed="rId2"/>
          <a:stretch>
            <a:fillRect/>
          </a:stretch>
        </p:blipFill>
        <p:spPr>
          <a:xfrm>
            <a:off x="838200" y="990600"/>
            <a:ext cx="950641" cy="838200"/>
          </a:xfrm>
          <a:prstGeom prst="rect">
            <a:avLst/>
          </a:prstGeom>
        </p:spPr>
      </p:pic>
      <p:sp>
        <p:nvSpPr>
          <p:cNvPr id="10" name="Text Placeholder 2">
            <a:extLst>
              <a:ext uri="{FF2B5EF4-FFF2-40B4-BE49-F238E27FC236}">
                <a16:creationId xmlns:a16="http://schemas.microsoft.com/office/drawing/2014/main" id="{459080CA-9E13-4611-BA0D-9E828DAE0999}"/>
              </a:ext>
            </a:extLst>
          </p:cNvPr>
          <p:cNvSpPr>
            <a:spLocks noGrp="1"/>
          </p:cNvSpPr>
          <p:nvPr>
            <p:ph type="body" sz="quarter" idx="14"/>
          </p:nvPr>
        </p:nvSpPr>
        <p:spPr>
          <a:xfrm>
            <a:off x="455900" y="1932384"/>
            <a:ext cx="11483012" cy="4388205"/>
          </a:xfrm>
        </p:spPr>
        <p:txBody>
          <a:bodyPr/>
          <a:lstStyle>
            <a:lvl2pPr marL="401638" indent="-173038">
              <a:defRPr/>
            </a:lvl2pPr>
            <a:lvl3pPr marL="630238" indent="-173038">
              <a:defRPr/>
            </a:lvl3pPr>
            <a:lvl4pPr marL="858838" indent="-173038">
              <a:buFont typeface="Arial" panose="020B0604020202020204" pitchFamily="34" charset="0"/>
              <a:buChar char="•"/>
              <a:defRPr/>
            </a:lvl4pPr>
            <a:lvl5pPr marL="1030288" indent="-171450">
              <a:buFont typeface="Arial" panose="020B0604020202020204" pitchFamily="34" charset="0"/>
              <a:buChar char="•"/>
              <a:defRPr/>
            </a:lvl5pPr>
            <a:lvl6pPr marL="1198563" indent="-168275">
              <a:defRPr lang="en-US" sz="1400" kern="1200" dirty="0" smtClean="0">
                <a:solidFill>
                  <a:schemeClr val="tx1"/>
                </a:solidFill>
                <a:latin typeface="+mn-lt"/>
                <a:ea typeface="+mn-ea"/>
                <a:cs typeface="+mn-cs"/>
              </a:defRPr>
            </a:lvl6pPr>
            <a:lvl7pPr marL="1316038" indent="-117475">
              <a:buClr>
                <a:srgbClr val="009DDC"/>
              </a:buClr>
              <a:defRPr sz="1400"/>
            </a:lvl7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154620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Glossary Term Blank for Figure">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A8160BDD-7155-D744-B749-9730458604AD}" type="slidenum">
              <a:rPr lang="en-US" smtClean="0"/>
              <a:pPr/>
              <a:t>‹#›</a:t>
            </a:fld>
            <a:endParaRPr lang="en-US" dirty="0"/>
          </a:p>
        </p:txBody>
      </p:sp>
      <p:sp>
        <p:nvSpPr>
          <p:cNvPr id="8" name="Title Placeholder 1"/>
          <p:cNvSpPr>
            <a:spLocks noGrp="1"/>
          </p:cNvSpPr>
          <p:nvPr>
            <p:ph type="title" hasCustomPrompt="1"/>
          </p:nvPr>
        </p:nvSpPr>
        <p:spPr>
          <a:xfrm>
            <a:off x="455901" y="100270"/>
            <a:ext cx="10821699" cy="844611"/>
          </a:xfrm>
          <a:prstGeom prst="rect">
            <a:avLst/>
          </a:prstGeom>
        </p:spPr>
        <p:txBody>
          <a:bodyPr vert="horz" lIns="91440" tIns="45720" rIns="91440" bIns="45720" rtlCol="0" anchor="ctr">
            <a:noAutofit/>
          </a:bodyPr>
          <a:lstStyle/>
          <a:p>
            <a:r>
              <a:rPr lang="en-US" dirty="0"/>
              <a:t>Click to add title</a:t>
            </a:r>
          </a:p>
        </p:txBody>
      </p:sp>
      <p:sp>
        <p:nvSpPr>
          <p:cNvPr id="13" name="Text Placeholder 12">
            <a:extLst>
              <a:ext uri="{FF2B5EF4-FFF2-40B4-BE49-F238E27FC236}">
                <a16:creationId xmlns:a16="http://schemas.microsoft.com/office/drawing/2014/main" id="{8FB19520-E82C-4B3B-A166-692B3551D135}"/>
              </a:ext>
            </a:extLst>
          </p:cNvPr>
          <p:cNvSpPr>
            <a:spLocks noGrp="1"/>
          </p:cNvSpPr>
          <p:nvPr>
            <p:ph type="body" sz="quarter" idx="13" hasCustomPrompt="1"/>
          </p:nvPr>
        </p:nvSpPr>
        <p:spPr>
          <a:xfrm>
            <a:off x="1981200" y="1060688"/>
            <a:ext cx="9601200" cy="762000"/>
          </a:xfrm>
        </p:spPr>
        <p:txBody>
          <a:bodyPr/>
          <a:lstStyle>
            <a:lvl1pPr marL="0" indent="0" algn="l" defTabSz="457200" rtl="0" eaLnBrk="1" latinLnBrk="0" hangingPunct="1">
              <a:spcBef>
                <a:spcPts val="800"/>
              </a:spcBef>
              <a:buClr>
                <a:schemeClr val="accent1"/>
              </a:buClr>
              <a:buFont typeface="Arial"/>
              <a:buNone/>
              <a:defRPr lang="en-US" sz="1800" b="0" kern="1200" dirty="0" smtClean="0">
                <a:solidFill>
                  <a:schemeClr val="accent1"/>
                </a:solidFill>
                <a:latin typeface="+mn-lt"/>
                <a:ea typeface="+mn-ea"/>
                <a:cs typeface="+mn-cs"/>
              </a:defRPr>
            </a:lvl1pPr>
            <a:lvl2pPr marL="0" indent="0" algn="l" defTabSz="457200" rtl="0" eaLnBrk="1" latinLnBrk="0" hangingPunct="1">
              <a:spcBef>
                <a:spcPct val="20000"/>
              </a:spcBef>
              <a:buClr>
                <a:schemeClr val="accent1"/>
              </a:buClr>
              <a:buFont typeface="Arial"/>
              <a:buNone/>
              <a:defRPr lang="en-US" sz="1800" kern="1200" dirty="0" smtClean="0">
                <a:solidFill>
                  <a:srgbClr val="0070C0"/>
                </a:solidFill>
                <a:latin typeface="+mn-lt"/>
                <a:ea typeface="+mn-ea"/>
                <a:cs typeface="+mn-cs"/>
              </a:defRPr>
            </a:lvl2pPr>
            <a:lvl3pPr marL="0" indent="0" algn="l" defTabSz="457200" rtl="0" eaLnBrk="1" latinLnBrk="0" hangingPunct="1">
              <a:spcBef>
                <a:spcPct val="20000"/>
              </a:spcBef>
              <a:buClr>
                <a:schemeClr val="accent1"/>
              </a:buClr>
              <a:buFont typeface="Arial"/>
              <a:buNone/>
              <a:defRPr lang="en-US" sz="1800" kern="1200" dirty="0" smtClean="0">
                <a:solidFill>
                  <a:srgbClr val="0070C0"/>
                </a:solidFill>
                <a:latin typeface="+mn-lt"/>
                <a:ea typeface="+mn-ea"/>
                <a:cs typeface="+mn-cs"/>
              </a:defRPr>
            </a:lvl3pPr>
            <a:lvl4pPr marL="0" indent="0" algn="l" defTabSz="457200" rtl="0" eaLnBrk="1" latinLnBrk="0" hangingPunct="1">
              <a:spcBef>
                <a:spcPct val="20000"/>
              </a:spcBef>
              <a:buClr>
                <a:schemeClr val="accent1"/>
              </a:buClr>
              <a:buFont typeface="Arial"/>
              <a:buNone/>
              <a:defRPr lang="en-US" sz="1800" kern="1200" dirty="0" smtClean="0">
                <a:solidFill>
                  <a:srgbClr val="0070C0"/>
                </a:solidFill>
                <a:latin typeface="+mn-lt"/>
                <a:ea typeface="+mn-ea"/>
                <a:cs typeface="+mn-cs"/>
              </a:defRPr>
            </a:lvl4pPr>
            <a:lvl5pPr marL="0" indent="0" algn="l" defTabSz="457200" rtl="0" eaLnBrk="1" latinLnBrk="0" hangingPunct="1">
              <a:spcBef>
                <a:spcPct val="20000"/>
              </a:spcBef>
              <a:buClr>
                <a:schemeClr val="accent1"/>
              </a:buClr>
              <a:buFont typeface="Arial"/>
              <a:buNone/>
              <a:defRPr lang="en-US" sz="1800" kern="1200" dirty="0">
                <a:solidFill>
                  <a:srgbClr val="0070C0"/>
                </a:solidFill>
                <a:latin typeface="+mn-lt"/>
                <a:ea typeface="+mn-ea"/>
                <a:cs typeface="+mn-cs"/>
              </a:defRPr>
            </a:lvl5pPr>
          </a:lstStyle>
          <a:p>
            <a:pPr lvl="0"/>
            <a:r>
              <a:rPr lang="en-US" dirty="0"/>
              <a:t>Term: definition. (Format “term” in bold.)</a:t>
            </a:r>
          </a:p>
        </p:txBody>
      </p:sp>
      <p:pic>
        <p:nvPicPr>
          <p:cNvPr id="7" name="Picture 6" descr="Text&#10;&#10;Description automatically generated with low confidence">
            <a:extLst>
              <a:ext uri="{FF2B5EF4-FFF2-40B4-BE49-F238E27FC236}">
                <a16:creationId xmlns:a16="http://schemas.microsoft.com/office/drawing/2014/main" id="{E6AF446B-7CFD-6648-9F86-7B714958FC6C}"/>
              </a:ext>
            </a:extLst>
          </p:cNvPr>
          <p:cNvPicPr>
            <a:picLocks noChangeAspect="1"/>
          </p:cNvPicPr>
          <p:nvPr userDrawn="1"/>
        </p:nvPicPr>
        <p:blipFill>
          <a:blip r:embed="rId2"/>
          <a:stretch>
            <a:fillRect/>
          </a:stretch>
        </p:blipFill>
        <p:spPr>
          <a:xfrm>
            <a:off x="838200" y="990600"/>
            <a:ext cx="950641" cy="838200"/>
          </a:xfrm>
          <a:prstGeom prst="rect">
            <a:avLst/>
          </a:prstGeom>
        </p:spPr>
      </p:pic>
    </p:spTree>
    <p:extLst>
      <p:ext uri="{BB962C8B-B14F-4D97-AF65-F5344CB8AC3E}">
        <p14:creationId xmlns:p14="http://schemas.microsoft.com/office/powerpoint/2010/main" val="21161684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Glossary Term Definition with Corner Fill">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A8160BDD-7155-D744-B749-9730458604AD}" type="slidenum">
              <a:rPr lang="en-US" smtClean="0"/>
              <a:pPr/>
              <a:t>‹#›</a:t>
            </a:fld>
            <a:endParaRPr lang="en-US" dirty="0"/>
          </a:p>
        </p:txBody>
      </p:sp>
      <p:sp>
        <p:nvSpPr>
          <p:cNvPr id="8" name="Title Placeholder 1"/>
          <p:cNvSpPr>
            <a:spLocks noGrp="1"/>
          </p:cNvSpPr>
          <p:nvPr>
            <p:ph type="title" hasCustomPrompt="1"/>
          </p:nvPr>
        </p:nvSpPr>
        <p:spPr>
          <a:xfrm>
            <a:off x="455901" y="100270"/>
            <a:ext cx="10821699" cy="844611"/>
          </a:xfrm>
          <a:prstGeom prst="rect">
            <a:avLst/>
          </a:prstGeom>
        </p:spPr>
        <p:txBody>
          <a:bodyPr vert="horz" lIns="91440" tIns="45720" rIns="91440" bIns="45720" rtlCol="0" anchor="ctr">
            <a:noAutofit/>
          </a:bodyPr>
          <a:lstStyle/>
          <a:p>
            <a:r>
              <a:rPr lang="en-US" dirty="0"/>
              <a:t>Click to add title</a:t>
            </a:r>
          </a:p>
        </p:txBody>
      </p:sp>
      <p:sp>
        <p:nvSpPr>
          <p:cNvPr id="13" name="Text Placeholder 12">
            <a:extLst>
              <a:ext uri="{FF2B5EF4-FFF2-40B4-BE49-F238E27FC236}">
                <a16:creationId xmlns:a16="http://schemas.microsoft.com/office/drawing/2014/main" id="{8FB19520-E82C-4B3B-A166-692B3551D135}"/>
              </a:ext>
            </a:extLst>
          </p:cNvPr>
          <p:cNvSpPr>
            <a:spLocks noGrp="1"/>
          </p:cNvSpPr>
          <p:nvPr>
            <p:ph type="body" sz="quarter" idx="13" hasCustomPrompt="1"/>
          </p:nvPr>
        </p:nvSpPr>
        <p:spPr>
          <a:xfrm>
            <a:off x="1981200" y="1060688"/>
            <a:ext cx="9601200" cy="762000"/>
          </a:xfrm>
        </p:spPr>
        <p:txBody>
          <a:bodyPr/>
          <a:lstStyle>
            <a:lvl1pPr marL="0" indent="0" algn="l" defTabSz="457200" rtl="0" eaLnBrk="1" latinLnBrk="0" hangingPunct="1">
              <a:spcBef>
                <a:spcPts val="800"/>
              </a:spcBef>
              <a:buClr>
                <a:schemeClr val="accent1"/>
              </a:buClr>
              <a:buFont typeface="Arial"/>
              <a:buNone/>
              <a:defRPr lang="en-US" sz="1800" kern="1200" dirty="0" smtClean="0">
                <a:solidFill>
                  <a:schemeClr val="accent1"/>
                </a:solidFill>
                <a:latin typeface="+mn-lt"/>
                <a:ea typeface="+mn-ea"/>
                <a:cs typeface="+mn-cs"/>
              </a:defRPr>
            </a:lvl1pPr>
            <a:lvl2pPr marL="0" indent="0" algn="l" defTabSz="457200" rtl="0" eaLnBrk="1" latinLnBrk="0" hangingPunct="1">
              <a:spcBef>
                <a:spcPct val="20000"/>
              </a:spcBef>
              <a:buClr>
                <a:schemeClr val="accent1"/>
              </a:buClr>
              <a:buFont typeface="Arial"/>
              <a:buNone/>
              <a:defRPr lang="en-US" sz="1800" kern="1200" dirty="0" smtClean="0">
                <a:solidFill>
                  <a:srgbClr val="0070C0"/>
                </a:solidFill>
                <a:latin typeface="+mn-lt"/>
                <a:ea typeface="+mn-ea"/>
                <a:cs typeface="+mn-cs"/>
              </a:defRPr>
            </a:lvl2pPr>
            <a:lvl3pPr marL="0" indent="0" algn="l" defTabSz="457200" rtl="0" eaLnBrk="1" latinLnBrk="0" hangingPunct="1">
              <a:spcBef>
                <a:spcPct val="20000"/>
              </a:spcBef>
              <a:buClr>
                <a:schemeClr val="accent1"/>
              </a:buClr>
              <a:buFont typeface="Arial"/>
              <a:buNone/>
              <a:defRPr lang="en-US" sz="1800" kern="1200" dirty="0" smtClean="0">
                <a:solidFill>
                  <a:srgbClr val="0070C0"/>
                </a:solidFill>
                <a:latin typeface="+mn-lt"/>
                <a:ea typeface="+mn-ea"/>
                <a:cs typeface="+mn-cs"/>
              </a:defRPr>
            </a:lvl3pPr>
            <a:lvl4pPr marL="0" indent="0" algn="l" defTabSz="457200" rtl="0" eaLnBrk="1" latinLnBrk="0" hangingPunct="1">
              <a:spcBef>
                <a:spcPct val="20000"/>
              </a:spcBef>
              <a:buClr>
                <a:schemeClr val="accent1"/>
              </a:buClr>
              <a:buFont typeface="Arial"/>
              <a:buNone/>
              <a:defRPr lang="en-US" sz="1800" kern="1200" dirty="0" smtClean="0">
                <a:solidFill>
                  <a:srgbClr val="0070C0"/>
                </a:solidFill>
                <a:latin typeface="+mn-lt"/>
                <a:ea typeface="+mn-ea"/>
                <a:cs typeface="+mn-cs"/>
              </a:defRPr>
            </a:lvl4pPr>
            <a:lvl5pPr marL="0" indent="0" algn="l" defTabSz="457200" rtl="0" eaLnBrk="1" latinLnBrk="0" hangingPunct="1">
              <a:spcBef>
                <a:spcPct val="20000"/>
              </a:spcBef>
              <a:buClr>
                <a:schemeClr val="accent1"/>
              </a:buClr>
              <a:buFont typeface="Arial"/>
              <a:buNone/>
              <a:defRPr lang="en-US" sz="1800" kern="1200" dirty="0">
                <a:solidFill>
                  <a:srgbClr val="0070C0"/>
                </a:solidFill>
                <a:latin typeface="+mn-lt"/>
                <a:ea typeface="+mn-ea"/>
                <a:cs typeface="+mn-cs"/>
              </a:defRPr>
            </a:lvl5pPr>
          </a:lstStyle>
          <a:p>
            <a:pPr lvl="0"/>
            <a:r>
              <a:rPr lang="en-US" dirty="0"/>
              <a:t>Term: definition. (Format “term” in bold.)</a:t>
            </a:r>
          </a:p>
        </p:txBody>
      </p:sp>
      <p:pic>
        <p:nvPicPr>
          <p:cNvPr id="9" name="Picture 8" descr="choice blocks-02.png">
            <a:extLst>
              <a:ext uri="{FF2B5EF4-FFF2-40B4-BE49-F238E27FC236}">
                <a16:creationId xmlns:a16="http://schemas.microsoft.com/office/drawing/2014/main" id="{C5845DEC-FBB0-0640-9CCE-DD53C8BFE7F4}"/>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68333" t="62222"/>
          <a:stretch/>
        </p:blipFill>
        <p:spPr>
          <a:xfrm>
            <a:off x="9657228" y="4648200"/>
            <a:ext cx="2534771" cy="2209800"/>
          </a:xfrm>
          <a:prstGeom prst="rect">
            <a:avLst/>
          </a:prstGeom>
        </p:spPr>
      </p:pic>
      <p:pic>
        <p:nvPicPr>
          <p:cNvPr id="12" name="Picture 11" descr="Text&#10;&#10;Description automatically generated with low confidence">
            <a:extLst>
              <a:ext uri="{FF2B5EF4-FFF2-40B4-BE49-F238E27FC236}">
                <a16:creationId xmlns:a16="http://schemas.microsoft.com/office/drawing/2014/main" id="{FDC120C7-C7AD-5B48-B43E-CEA49F2A537E}"/>
              </a:ext>
            </a:extLst>
          </p:cNvPr>
          <p:cNvPicPr>
            <a:picLocks noChangeAspect="1"/>
          </p:cNvPicPr>
          <p:nvPr userDrawn="1"/>
        </p:nvPicPr>
        <p:blipFill>
          <a:blip r:embed="rId3"/>
          <a:stretch>
            <a:fillRect/>
          </a:stretch>
        </p:blipFill>
        <p:spPr>
          <a:xfrm>
            <a:off x="838200" y="990600"/>
            <a:ext cx="950641" cy="838200"/>
          </a:xfrm>
          <a:prstGeom prst="rect">
            <a:avLst/>
          </a:prstGeom>
        </p:spPr>
      </p:pic>
      <p:sp>
        <p:nvSpPr>
          <p:cNvPr id="14" name="Text Placeholder 2">
            <a:extLst>
              <a:ext uri="{FF2B5EF4-FFF2-40B4-BE49-F238E27FC236}">
                <a16:creationId xmlns:a16="http://schemas.microsoft.com/office/drawing/2014/main" id="{65C6CE23-B42B-4F84-BA8A-1139E7B288DA}"/>
              </a:ext>
            </a:extLst>
          </p:cNvPr>
          <p:cNvSpPr>
            <a:spLocks noGrp="1"/>
          </p:cNvSpPr>
          <p:nvPr>
            <p:ph type="body" sz="quarter" idx="14"/>
          </p:nvPr>
        </p:nvSpPr>
        <p:spPr>
          <a:xfrm>
            <a:off x="521368" y="2209800"/>
            <a:ext cx="11474116" cy="4110789"/>
          </a:xfrm>
        </p:spPr>
        <p:txBody>
          <a:bodyPr/>
          <a:lstStyle>
            <a:lvl2pPr marL="401638" indent="-173038">
              <a:defRPr/>
            </a:lvl2pPr>
            <a:lvl3pPr marL="630238" indent="-173038">
              <a:defRPr/>
            </a:lvl3pPr>
            <a:lvl4pPr marL="858838" indent="-173038">
              <a:buFont typeface="Arial" panose="020B0604020202020204" pitchFamily="34" charset="0"/>
              <a:buChar char="•"/>
              <a:defRPr/>
            </a:lvl4pPr>
            <a:lvl5pPr marL="1030288" indent="-171450">
              <a:buFont typeface="Arial" panose="020B0604020202020204" pitchFamily="34" charset="0"/>
              <a:buChar char="•"/>
              <a:defRPr/>
            </a:lvl5pPr>
            <a:lvl6pPr marL="1198563" indent="-168275">
              <a:defRPr lang="en-US" sz="1400" kern="1200" dirty="0" smtClean="0">
                <a:solidFill>
                  <a:schemeClr val="tx1"/>
                </a:solidFill>
                <a:latin typeface="+mn-lt"/>
                <a:ea typeface="+mn-ea"/>
                <a:cs typeface="+mn-cs"/>
              </a:defRPr>
            </a:lvl6pPr>
            <a:lvl7pPr marL="1316038" indent="-117475">
              <a:buClr>
                <a:srgbClr val="009DDC"/>
              </a:buClr>
              <a:defRPr sz="1400"/>
            </a:lvl7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2756268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A094B72B-F5CD-E74F-BC5A-2B694B5D84EF}"/>
              </a:ext>
            </a:extLst>
          </p:cNvPr>
          <p:cNvPicPr>
            <a:picLocks noChangeAspect="1"/>
          </p:cNvPicPr>
          <p:nvPr userDrawn="1"/>
        </p:nvPicPr>
        <p:blipFill>
          <a:blip r:embed="rId25"/>
          <a:stretch>
            <a:fillRect/>
          </a:stretch>
        </p:blipFill>
        <p:spPr>
          <a:xfrm>
            <a:off x="0" y="0"/>
            <a:ext cx="12179300" cy="939800"/>
          </a:xfrm>
          <a:prstGeom prst="rect">
            <a:avLst/>
          </a:prstGeom>
        </p:spPr>
      </p:pic>
      <p:sp>
        <p:nvSpPr>
          <p:cNvPr id="2" name="Title Placeholder 1"/>
          <p:cNvSpPr>
            <a:spLocks noGrp="1"/>
          </p:cNvSpPr>
          <p:nvPr>
            <p:ph type="title"/>
          </p:nvPr>
        </p:nvSpPr>
        <p:spPr>
          <a:xfrm>
            <a:off x="455901" y="100270"/>
            <a:ext cx="10821699" cy="844611"/>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455900" y="1307130"/>
            <a:ext cx="11280203" cy="493540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4"/>
          </p:nvPr>
        </p:nvSpPr>
        <p:spPr>
          <a:xfrm>
            <a:off x="9094112" y="6445473"/>
            <a:ext cx="2844800" cy="365125"/>
          </a:xfrm>
          <a:prstGeom prst="rect">
            <a:avLst/>
          </a:prstGeom>
        </p:spPr>
        <p:txBody>
          <a:bodyPr vert="horz" lIns="91440" tIns="45720" rIns="91440" bIns="45720" rtlCol="0" anchor="ctr"/>
          <a:lstStyle>
            <a:lvl1pPr algn="r">
              <a:defRPr sz="800">
                <a:solidFill>
                  <a:srgbClr val="C4C4C4"/>
                </a:solidFill>
                <a:latin typeface="Arial"/>
                <a:cs typeface="Arial"/>
              </a:defRPr>
            </a:lvl1pPr>
          </a:lstStyle>
          <a:p>
            <a:fld id="{A8160BDD-7155-D744-B749-9730458604AD}" type="slidenum">
              <a:rPr lang="en-US" smtClean="0"/>
              <a:pPr/>
              <a:t>‹#›</a:t>
            </a:fld>
            <a:endParaRPr lang="en-US" dirty="0"/>
          </a:p>
        </p:txBody>
      </p:sp>
      <p:sp>
        <p:nvSpPr>
          <p:cNvPr id="8" name="Footer Placeholder 2"/>
          <p:cNvSpPr txBox="1">
            <a:spLocks/>
          </p:cNvSpPr>
          <p:nvPr/>
        </p:nvSpPr>
        <p:spPr>
          <a:xfrm>
            <a:off x="103460" y="6455643"/>
            <a:ext cx="6419943" cy="365125"/>
          </a:xfrm>
          <a:prstGeom prst="rect">
            <a:avLst/>
          </a:prstGeom>
        </p:spPr>
        <p:txBody>
          <a:bodyPr vert="horz" lIns="91440" tIns="45720" rIns="91440" bIns="45720" rtlCol="0" anchor="ctr"/>
          <a:lstStyle>
            <a:defPPr>
              <a:defRPr lang="en-US"/>
            </a:defPPr>
            <a:lvl1pPr marL="0" algn="l" defTabSz="457200" rtl="0" eaLnBrk="0" latinLnBrk="0" hangingPunct="0">
              <a:defRPr lang="en-US" sz="1000" b="0" kern="1200" smtClean="0">
                <a:solidFill>
                  <a:srgbClr val="C4C4C4"/>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0" fontAlgn="auto" latinLnBrk="0" hangingPunct="0">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C4C4C4"/>
                </a:solidFill>
                <a:effectLst/>
                <a:uLnTx/>
                <a:uFillTx/>
                <a:latin typeface="Arial"/>
                <a:ea typeface="+mn-ea"/>
                <a:cs typeface="Arial"/>
              </a:rPr>
              <a:t>Copyright © 2023 Logical Operations, Inc. All rights reserved.</a:t>
            </a:r>
          </a:p>
        </p:txBody>
      </p:sp>
    </p:spTree>
    <p:extLst>
      <p:ext uri="{BB962C8B-B14F-4D97-AF65-F5344CB8AC3E}">
        <p14:creationId xmlns:p14="http://schemas.microsoft.com/office/powerpoint/2010/main" val="293832821"/>
      </p:ext>
    </p:extLst>
  </p:cSld>
  <p:clrMap bg1="lt1" tx1="dk1" bg2="lt2" tx2="dk2" accent1="accent1" accent2="accent2" accent3="accent3" accent4="accent4" accent5="accent5" accent6="accent6" hlink="hlink" folHlink="folHlink"/>
  <p:sldLayoutIdLst>
    <p:sldLayoutId id="2147483799" r:id="rId1"/>
    <p:sldLayoutId id="2147483825" r:id="rId2"/>
    <p:sldLayoutId id="2147483800" r:id="rId3"/>
    <p:sldLayoutId id="2147483810" r:id="rId4"/>
    <p:sldLayoutId id="2147483801" r:id="rId5"/>
    <p:sldLayoutId id="2147483802" r:id="rId6"/>
    <p:sldLayoutId id="2147483818" r:id="rId7"/>
    <p:sldLayoutId id="2147483822" r:id="rId8"/>
    <p:sldLayoutId id="2147483819" r:id="rId9"/>
    <p:sldLayoutId id="2147483826" r:id="rId10"/>
    <p:sldLayoutId id="2147483816" r:id="rId11"/>
    <p:sldLayoutId id="2147483823" r:id="rId12"/>
    <p:sldLayoutId id="2147483817" r:id="rId13"/>
    <p:sldLayoutId id="2147483821" r:id="rId14"/>
    <p:sldLayoutId id="2147483804" r:id="rId15"/>
    <p:sldLayoutId id="2147483827" r:id="rId16"/>
    <p:sldLayoutId id="2147483828" r:id="rId17"/>
    <p:sldLayoutId id="2147483829" r:id="rId18"/>
    <p:sldLayoutId id="2147483830" r:id="rId19"/>
    <p:sldLayoutId id="2147483831" r:id="rId20"/>
    <p:sldLayoutId id="2147483832" r:id="rId21"/>
    <p:sldLayoutId id="2147483833" r:id="rId22"/>
    <p:sldLayoutId id="2147483834" r:id="rId23"/>
  </p:sldLayoutIdLst>
  <p:hf hdr="0" ftr="0" dt="0"/>
  <p:txStyles>
    <p:titleStyle>
      <a:lvl1pPr algn="l" defTabSz="457200" rtl="0" eaLnBrk="1" latinLnBrk="0" hangingPunct="1">
        <a:spcBef>
          <a:spcPct val="0"/>
        </a:spcBef>
        <a:buNone/>
        <a:defRPr sz="2400" kern="1200">
          <a:solidFill>
            <a:schemeClr val="bg1"/>
          </a:solidFill>
          <a:latin typeface="+mj-lt"/>
          <a:ea typeface="+mj-ea"/>
          <a:cs typeface="Calibri" panose="020F0502020204030204" pitchFamily="34" charset="0"/>
        </a:defRPr>
      </a:lvl1pPr>
    </p:titleStyle>
    <p:bodyStyle>
      <a:lvl1pPr marL="230188" marR="0" indent="-230188" algn="l" defTabSz="457200" rtl="0" eaLnBrk="1" fontAlgn="auto" latinLnBrk="0" hangingPunct="1">
        <a:lnSpc>
          <a:spcPct val="100000"/>
        </a:lnSpc>
        <a:spcBef>
          <a:spcPct val="20000"/>
        </a:spcBef>
        <a:spcAft>
          <a:spcPts val="0"/>
        </a:spcAft>
        <a:buClr>
          <a:srgbClr val="009DDC"/>
        </a:buClr>
        <a:buSzTx/>
        <a:buFont typeface="Arial"/>
        <a:buChar char="•"/>
        <a:tabLst/>
        <a:defRPr lang="en-US" sz="1800" kern="1200" dirty="0">
          <a:solidFill>
            <a:schemeClr val="tx1"/>
          </a:solidFill>
          <a:latin typeface="+mn-lt"/>
          <a:ea typeface="+mn-ea"/>
          <a:cs typeface="+mn-cs"/>
        </a:defRPr>
      </a:lvl1pPr>
      <a:lvl2pPr marL="573088" indent="-231775" algn="l" defTabSz="457200" rtl="0" eaLnBrk="1" latinLnBrk="0" hangingPunct="1">
        <a:spcBef>
          <a:spcPct val="20000"/>
        </a:spcBef>
        <a:buClr>
          <a:srgbClr val="009DDC"/>
        </a:buClr>
        <a:buFont typeface="Arial"/>
        <a:buChar char="•"/>
        <a:tabLst/>
        <a:defRPr lang="en-US" sz="1600" kern="1200" dirty="0">
          <a:solidFill>
            <a:schemeClr val="tx1"/>
          </a:solidFill>
          <a:latin typeface="+mn-lt"/>
          <a:ea typeface="+mn-ea"/>
          <a:cs typeface="+mn-cs"/>
        </a:defRPr>
      </a:lvl2pPr>
      <a:lvl3pPr marL="803275" indent="-174625" algn="l" defTabSz="457200" rtl="0" eaLnBrk="1" latinLnBrk="0" hangingPunct="1">
        <a:spcBef>
          <a:spcPct val="20000"/>
        </a:spcBef>
        <a:buClr>
          <a:srgbClr val="009DDC"/>
        </a:buClr>
        <a:buFont typeface="Arial"/>
        <a:buChar char="•"/>
        <a:tabLst/>
        <a:defRPr lang="en-US" sz="1400" kern="1200" dirty="0" smtClean="0">
          <a:solidFill>
            <a:schemeClr val="tx1"/>
          </a:solidFill>
          <a:latin typeface="+mn-lt"/>
          <a:ea typeface="+mn-ea"/>
          <a:cs typeface="+mn-cs"/>
        </a:defRPr>
      </a:lvl3pPr>
      <a:lvl4pPr marL="1089025" indent="-174625" algn="l" defTabSz="457200" rtl="0" eaLnBrk="1" latinLnBrk="0" hangingPunct="1">
        <a:spcBef>
          <a:spcPct val="20000"/>
        </a:spcBef>
        <a:buClr>
          <a:srgbClr val="009DDC"/>
        </a:buClr>
        <a:buFont typeface="Arial"/>
        <a:buChar char="–"/>
        <a:defRPr lang="en-US" sz="1400" kern="1200" dirty="0">
          <a:solidFill>
            <a:schemeClr val="tx1"/>
          </a:solidFill>
          <a:latin typeface="+mn-lt"/>
          <a:ea typeface="+mn-ea"/>
          <a:cs typeface="+mn-cs"/>
        </a:defRPr>
      </a:lvl4pPr>
      <a:lvl5pPr marL="1376363" indent="-63500" algn="l" defTabSz="457200" rtl="0" eaLnBrk="1" latinLnBrk="0" hangingPunct="1">
        <a:spcBef>
          <a:spcPct val="20000"/>
        </a:spcBef>
        <a:buClr>
          <a:srgbClr val="009DDC"/>
        </a:buClr>
        <a:buFont typeface="Arial"/>
        <a:buChar char="»"/>
        <a:defRPr lang="en-US" sz="1400" kern="1200" dirty="0" smtClean="0">
          <a:solidFill>
            <a:schemeClr val="tx1"/>
          </a:solidFill>
          <a:latin typeface="+mn-lt"/>
          <a:ea typeface="+mn-ea"/>
          <a:cs typeface="+mn-cs"/>
        </a:defRPr>
      </a:lvl5pPr>
      <a:lvl6pPr marL="2290763" indent="-230188" algn="l" defTabSz="457200" rtl="0" eaLnBrk="1" latinLnBrk="0" hangingPunct="1">
        <a:spcBef>
          <a:spcPct val="20000"/>
        </a:spcBef>
        <a:buClr>
          <a:srgbClr val="009DDC"/>
        </a:buClr>
        <a:buFont typeface="Arial"/>
        <a:buChar char="•"/>
        <a:defRPr sz="14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26.svg"/><Relationship Id="rId2" Type="http://schemas.openxmlformats.org/officeDocument/2006/relationships/image" Target="../media/image25.png"/><Relationship Id="rId1" Type="http://schemas.openxmlformats.org/officeDocument/2006/relationships/slideLayout" Target="../slideLayouts/slideLayout18.xml"/><Relationship Id="rId5" Type="http://schemas.openxmlformats.org/officeDocument/2006/relationships/image" Target="../media/image28.svg"/><Relationship Id="rId4" Type="http://schemas.openxmlformats.org/officeDocument/2006/relationships/image" Target="../media/image27.png"/></Relationships>
</file>

<file path=ppt/slides/_rels/slide1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3.xml"/><Relationship Id="rId4" Type="http://schemas.openxmlformats.org/officeDocument/2006/relationships/image" Target="../media/image33.png"/></Relationships>
</file>

<file path=ppt/slides/_rels/slide24.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4.svg"/><Relationship Id="rId7" Type="http://schemas.openxmlformats.org/officeDocument/2006/relationships/image" Target="../media/image18.svg"/><Relationship Id="rId2" Type="http://schemas.openxmlformats.org/officeDocument/2006/relationships/image" Target="../media/image13.png"/><Relationship Id="rId1" Type="http://schemas.openxmlformats.org/officeDocument/2006/relationships/slideLayout" Target="../slideLayouts/slideLayout3.xml"/><Relationship Id="rId6" Type="http://schemas.openxmlformats.org/officeDocument/2006/relationships/image" Target="../media/image17.png"/><Relationship Id="rId5" Type="http://schemas.openxmlformats.org/officeDocument/2006/relationships/image" Target="../media/image16.svg"/><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image" Target="../media/image20.svg"/><Relationship Id="rId2" Type="http://schemas.openxmlformats.org/officeDocument/2006/relationships/image" Target="../media/image19.png"/><Relationship Id="rId1" Type="http://schemas.openxmlformats.org/officeDocument/2006/relationships/slideLayout" Target="../slideLayouts/slideLayout7.xml"/><Relationship Id="rId5" Type="http://schemas.openxmlformats.org/officeDocument/2006/relationships/image" Target="../media/image22.svg"/><Relationship Id="rId4" Type="http://schemas.openxmlformats.org/officeDocument/2006/relationships/image" Target="../media/image2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A8160BDD-7155-D744-B749-9730458604AD}" type="slidenum">
              <a:rPr lang="en-US" smtClean="0"/>
              <a:t>1</a:t>
            </a:fld>
            <a:endParaRPr lang="en-US" dirty="0"/>
          </a:p>
        </p:txBody>
      </p:sp>
      <p:sp>
        <p:nvSpPr>
          <p:cNvPr id="6" name="Content Placeholder 5">
            <a:extLst>
              <a:ext uri="{FF2B5EF4-FFF2-40B4-BE49-F238E27FC236}">
                <a16:creationId xmlns:a16="http://schemas.microsoft.com/office/drawing/2014/main" id="{9EDA342A-9FB8-5047-81FB-CF4078E53577}"/>
              </a:ext>
            </a:extLst>
          </p:cNvPr>
          <p:cNvSpPr>
            <a:spLocks noGrp="1"/>
          </p:cNvSpPr>
          <p:nvPr>
            <p:ph idx="4294967295"/>
          </p:nvPr>
        </p:nvSpPr>
        <p:spPr>
          <a:xfrm>
            <a:off x="455900" y="1302040"/>
            <a:ext cx="11280200" cy="4131352"/>
          </a:xfrm>
        </p:spPr>
        <p:txBody>
          <a:bodyPr/>
          <a:lstStyle/>
          <a:p>
            <a:pPr marL="342900" indent="-342900">
              <a:buFont typeface="+mj-lt"/>
              <a:buAutoNum type="alphaUcPeriod"/>
            </a:pPr>
            <a:r>
              <a:rPr lang="en-US" dirty="0"/>
              <a:t>Make Apps Available to Other Users</a:t>
            </a:r>
          </a:p>
          <a:p>
            <a:pPr marL="342900" indent="-342900">
              <a:buFont typeface="+mj-lt"/>
              <a:buAutoNum type="alphaUcPeriod"/>
            </a:pPr>
            <a:r>
              <a:rPr lang="en-US" dirty="0"/>
              <a:t>Test Apps</a:t>
            </a:r>
          </a:p>
          <a:p>
            <a:pPr marL="342900" indent="-342900">
              <a:buFont typeface="+mj-lt"/>
              <a:buAutoNum type="alphaUcPeriod"/>
            </a:pPr>
            <a:r>
              <a:rPr lang="en-US" dirty="0"/>
              <a:t>Revise Apps</a:t>
            </a:r>
          </a:p>
        </p:txBody>
      </p:sp>
      <p:sp>
        <p:nvSpPr>
          <p:cNvPr id="5" name="Title 4">
            <a:extLst>
              <a:ext uri="{FF2B5EF4-FFF2-40B4-BE49-F238E27FC236}">
                <a16:creationId xmlns:a16="http://schemas.microsoft.com/office/drawing/2014/main" id="{0D35ED09-2704-1146-88AC-44FCB11C761B}"/>
              </a:ext>
            </a:extLst>
          </p:cNvPr>
          <p:cNvSpPr>
            <a:spLocks noGrp="1"/>
          </p:cNvSpPr>
          <p:nvPr>
            <p:ph type="title"/>
          </p:nvPr>
        </p:nvSpPr>
        <p:spPr/>
        <p:txBody>
          <a:bodyPr/>
          <a:lstStyle/>
          <a:p>
            <a:r>
              <a:rPr lang="en-US" dirty="0"/>
              <a:t>Testing and Deploying Apps</a:t>
            </a:r>
          </a:p>
        </p:txBody>
      </p:sp>
    </p:spTree>
    <p:extLst>
      <p:ext uri="{BB962C8B-B14F-4D97-AF65-F5344CB8AC3E}">
        <p14:creationId xmlns:p14="http://schemas.microsoft.com/office/powerpoint/2010/main" val="10048792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60B0FC-C279-40E7-7F48-4A30171AE5C8}"/>
              </a:ext>
            </a:extLst>
          </p:cNvPr>
          <p:cNvSpPr>
            <a:spLocks noGrp="1"/>
          </p:cNvSpPr>
          <p:nvPr>
            <p:ph type="title"/>
          </p:nvPr>
        </p:nvSpPr>
        <p:spPr/>
        <p:txBody>
          <a:bodyPr/>
          <a:lstStyle/>
          <a:p>
            <a:r>
              <a:rPr lang="en-US" dirty="0"/>
              <a:t>Test Stages</a:t>
            </a:r>
          </a:p>
        </p:txBody>
      </p:sp>
      <p:sp>
        <p:nvSpPr>
          <p:cNvPr id="3" name="Slide Number Placeholder 2">
            <a:extLst>
              <a:ext uri="{FF2B5EF4-FFF2-40B4-BE49-F238E27FC236}">
                <a16:creationId xmlns:a16="http://schemas.microsoft.com/office/drawing/2014/main" id="{1EEEA7FD-F3BD-10D9-032F-A6395D205953}"/>
              </a:ext>
            </a:extLst>
          </p:cNvPr>
          <p:cNvSpPr>
            <a:spLocks noGrp="1"/>
          </p:cNvSpPr>
          <p:nvPr>
            <p:ph type="sldNum" sz="quarter" idx="10"/>
          </p:nvPr>
        </p:nvSpPr>
        <p:spPr/>
        <p:txBody>
          <a:bodyPr/>
          <a:lstStyle/>
          <a:p>
            <a:fld id="{A8160BDD-7155-D744-B749-9730458604AD}" type="slidenum">
              <a:rPr lang="en-US" smtClean="0"/>
              <a:t>10</a:t>
            </a:fld>
            <a:endParaRPr lang="en-US" dirty="0"/>
          </a:p>
        </p:txBody>
      </p:sp>
      <p:sp>
        <p:nvSpPr>
          <p:cNvPr id="4" name="Text Placeholder 3">
            <a:extLst>
              <a:ext uri="{FF2B5EF4-FFF2-40B4-BE49-F238E27FC236}">
                <a16:creationId xmlns:a16="http://schemas.microsoft.com/office/drawing/2014/main" id="{07E8FC7C-5035-3091-902C-EF63CCFF049B}"/>
              </a:ext>
            </a:extLst>
          </p:cNvPr>
          <p:cNvSpPr>
            <a:spLocks noGrp="1"/>
          </p:cNvSpPr>
          <p:nvPr>
            <p:ph type="body" sz="quarter" idx="13"/>
          </p:nvPr>
        </p:nvSpPr>
        <p:spPr>
          <a:xfrm>
            <a:off x="914400" y="3429000"/>
            <a:ext cx="10363200" cy="2108200"/>
          </a:xfrm>
        </p:spPr>
        <p:txBody>
          <a:bodyPr/>
          <a:lstStyle/>
          <a:p>
            <a:r>
              <a:rPr lang="en-US" b="1" dirty="0"/>
              <a:t>Unit test</a:t>
            </a:r>
            <a:r>
              <a:rPr lang="en-US" dirty="0"/>
              <a:t>: A type of software test that checks a specific function or feature of an app.</a:t>
            </a:r>
          </a:p>
          <a:p>
            <a:r>
              <a:rPr lang="en-US" b="1" dirty="0"/>
              <a:t>End-to-end test</a:t>
            </a:r>
            <a:r>
              <a:rPr lang="en-US" dirty="0"/>
              <a:t>: A type of software test that checks an entire app for functionality.</a:t>
            </a:r>
          </a:p>
          <a:p>
            <a:r>
              <a:rPr lang="en-US" b="1" dirty="0"/>
              <a:t>UAT</a:t>
            </a:r>
            <a:r>
              <a:rPr lang="en-US" dirty="0"/>
              <a:t>: (user acceptance test) A type of software test that is performed by users to ensure an app meets the requirements defined during app planning and design.</a:t>
            </a:r>
          </a:p>
        </p:txBody>
      </p:sp>
    </p:spTree>
    <p:extLst>
      <p:ext uri="{BB962C8B-B14F-4D97-AF65-F5344CB8AC3E}">
        <p14:creationId xmlns:p14="http://schemas.microsoft.com/office/powerpoint/2010/main" val="8681419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7B85766-DE84-8AE4-1729-20E13165DD8B}"/>
              </a:ext>
            </a:extLst>
          </p:cNvPr>
          <p:cNvSpPr>
            <a:spLocks noGrp="1"/>
          </p:cNvSpPr>
          <p:nvPr>
            <p:ph type="sldNum" sz="quarter" idx="12"/>
          </p:nvPr>
        </p:nvSpPr>
        <p:spPr/>
        <p:txBody>
          <a:bodyPr/>
          <a:lstStyle/>
          <a:p>
            <a:fld id="{A8160BDD-7155-D744-B749-9730458604AD}" type="slidenum">
              <a:rPr lang="en-US" smtClean="0"/>
              <a:t>11</a:t>
            </a:fld>
            <a:endParaRPr lang="en-US" dirty="0"/>
          </a:p>
        </p:txBody>
      </p:sp>
      <p:sp>
        <p:nvSpPr>
          <p:cNvPr id="4" name="Title 3">
            <a:extLst>
              <a:ext uri="{FF2B5EF4-FFF2-40B4-BE49-F238E27FC236}">
                <a16:creationId xmlns:a16="http://schemas.microsoft.com/office/drawing/2014/main" id="{4AA1A50C-AC80-A122-9E62-709C866159FA}"/>
              </a:ext>
            </a:extLst>
          </p:cNvPr>
          <p:cNvSpPr>
            <a:spLocks noGrp="1"/>
          </p:cNvSpPr>
          <p:nvPr>
            <p:ph type="title"/>
          </p:nvPr>
        </p:nvSpPr>
        <p:spPr/>
        <p:txBody>
          <a:bodyPr/>
          <a:lstStyle/>
          <a:p>
            <a:r>
              <a:rPr lang="en-US" dirty="0"/>
              <a:t>Unit Tests</a:t>
            </a:r>
          </a:p>
        </p:txBody>
      </p:sp>
      <p:sp>
        <p:nvSpPr>
          <p:cNvPr id="2" name="Text Placeholder 1">
            <a:extLst>
              <a:ext uri="{FF2B5EF4-FFF2-40B4-BE49-F238E27FC236}">
                <a16:creationId xmlns:a16="http://schemas.microsoft.com/office/drawing/2014/main" id="{AF6BCC69-13CA-93DC-2222-B65AB6BFC03C}"/>
              </a:ext>
            </a:extLst>
          </p:cNvPr>
          <p:cNvSpPr>
            <a:spLocks noGrp="1"/>
          </p:cNvSpPr>
          <p:nvPr>
            <p:ph type="body" sz="quarter" idx="13"/>
          </p:nvPr>
        </p:nvSpPr>
        <p:spPr/>
        <p:txBody>
          <a:bodyPr/>
          <a:lstStyle/>
          <a:p>
            <a:r>
              <a:rPr lang="en-US" dirty="0"/>
              <a:t>Checking the functionality of a subset of a software solution.</a:t>
            </a:r>
          </a:p>
          <a:p>
            <a:r>
              <a:rPr lang="en-US" dirty="0"/>
              <a:t>Can be run any time the app changes.</a:t>
            </a:r>
          </a:p>
          <a:p>
            <a:pPr lvl="1"/>
            <a:r>
              <a:rPr lang="en-US" dirty="0"/>
              <a:t>Enables fast identification and correction of errors.</a:t>
            </a:r>
          </a:p>
          <a:p>
            <a:r>
              <a:rPr lang="en-US" dirty="0"/>
              <a:t>Usually completed in a very short time frame.</a:t>
            </a:r>
          </a:p>
          <a:p>
            <a:pPr lvl="1"/>
            <a:r>
              <a:rPr lang="en-US" dirty="0"/>
              <a:t>Supports multiple iterations of unit testing.</a:t>
            </a:r>
          </a:p>
          <a:p>
            <a:r>
              <a:rPr lang="en-US" dirty="0"/>
              <a:t>Documentation for required unit tests.</a:t>
            </a:r>
          </a:p>
          <a:p>
            <a:pPr lvl="1"/>
            <a:r>
              <a:rPr lang="en-US" dirty="0"/>
              <a:t>Starts in planning and design.</a:t>
            </a:r>
          </a:p>
          <a:p>
            <a:pPr lvl="1"/>
            <a:r>
              <a:rPr lang="en-US" dirty="0"/>
              <a:t>Can be updated during development.</a:t>
            </a:r>
          </a:p>
          <a:p>
            <a:pPr lvl="1"/>
            <a:r>
              <a:rPr lang="en-US" dirty="0"/>
              <a:t>Classify by feature or function.</a:t>
            </a:r>
          </a:p>
        </p:txBody>
      </p:sp>
      <p:pic>
        <p:nvPicPr>
          <p:cNvPr id="8" name="Picture 7">
            <a:extLst>
              <a:ext uri="{FF2B5EF4-FFF2-40B4-BE49-F238E27FC236}">
                <a16:creationId xmlns:a16="http://schemas.microsoft.com/office/drawing/2014/main" id="{F79CC859-B905-55CA-D606-E32732810418}"/>
              </a:ext>
            </a:extLst>
          </p:cNvPr>
          <p:cNvPicPr>
            <a:picLocks noChangeAspect="1"/>
          </p:cNvPicPr>
          <p:nvPr/>
        </p:nvPicPr>
        <p:blipFill>
          <a:blip r:embed="rId2"/>
          <a:stretch>
            <a:fillRect/>
          </a:stretch>
        </p:blipFill>
        <p:spPr>
          <a:xfrm>
            <a:off x="523875" y="4280852"/>
            <a:ext cx="10753725" cy="1019175"/>
          </a:xfrm>
          <a:prstGeom prst="rect">
            <a:avLst/>
          </a:prstGeom>
        </p:spPr>
      </p:pic>
    </p:spTree>
    <p:extLst>
      <p:ext uri="{BB962C8B-B14F-4D97-AF65-F5344CB8AC3E}">
        <p14:creationId xmlns:p14="http://schemas.microsoft.com/office/powerpoint/2010/main" val="8395031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A622AF8-D009-CFBB-89A7-A18B06E54F78}"/>
              </a:ext>
            </a:extLst>
          </p:cNvPr>
          <p:cNvSpPr>
            <a:spLocks noGrp="1"/>
          </p:cNvSpPr>
          <p:nvPr>
            <p:ph type="sldNum" sz="quarter" idx="12"/>
          </p:nvPr>
        </p:nvSpPr>
        <p:spPr/>
        <p:txBody>
          <a:bodyPr/>
          <a:lstStyle/>
          <a:p>
            <a:fld id="{A8160BDD-7155-D744-B749-9730458604AD}" type="slidenum">
              <a:rPr lang="en-US" smtClean="0"/>
              <a:t>12</a:t>
            </a:fld>
            <a:endParaRPr lang="en-US" dirty="0"/>
          </a:p>
        </p:txBody>
      </p:sp>
      <p:sp>
        <p:nvSpPr>
          <p:cNvPr id="2" name="Title 1">
            <a:extLst>
              <a:ext uri="{FF2B5EF4-FFF2-40B4-BE49-F238E27FC236}">
                <a16:creationId xmlns:a16="http://schemas.microsoft.com/office/drawing/2014/main" id="{A3CD51CC-2B1A-BED0-EF6D-FD1F660A0D1E}"/>
              </a:ext>
            </a:extLst>
          </p:cNvPr>
          <p:cNvSpPr>
            <a:spLocks noGrp="1"/>
          </p:cNvSpPr>
          <p:nvPr>
            <p:ph type="title"/>
          </p:nvPr>
        </p:nvSpPr>
        <p:spPr/>
        <p:txBody>
          <a:bodyPr/>
          <a:lstStyle/>
          <a:p>
            <a:r>
              <a:rPr lang="en-US" dirty="0"/>
              <a:t>End-to-End Tests</a:t>
            </a:r>
          </a:p>
        </p:txBody>
      </p:sp>
      <p:sp>
        <p:nvSpPr>
          <p:cNvPr id="4" name="Text Placeholder 3">
            <a:extLst>
              <a:ext uri="{FF2B5EF4-FFF2-40B4-BE49-F238E27FC236}">
                <a16:creationId xmlns:a16="http://schemas.microsoft.com/office/drawing/2014/main" id="{1F745FA4-8042-A32E-6C02-9260703EF3B7}"/>
              </a:ext>
            </a:extLst>
          </p:cNvPr>
          <p:cNvSpPr>
            <a:spLocks noGrp="1"/>
          </p:cNvSpPr>
          <p:nvPr>
            <p:ph type="body" sz="quarter" idx="13"/>
          </p:nvPr>
        </p:nvSpPr>
        <p:spPr/>
        <p:txBody>
          <a:bodyPr/>
          <a:lstStyle/>
          <a:p>
            <a:r>
              <a:rPr lang="en-US" dirty="0"/>
              <a:t>Testers work through the entire use case for the app.</a:t>
            </a:r>
          </a:p>
          <a:p>
            <a:pPr lvl="1"/>
            <a:r>
              <a:rPr lang="en-US" dirty="0"/>
              <a:t>And they work through any other use cases identified during planning.</a:t>
            </a:r>
          </a:p>
          <a:p>
            <a:r>
              <a:rPr lang="en-US" dirty="0"/>
              <a:t>Provide enough detail for testers to understand and complete the task. </a:t>
            </a:r>
          </a:p>
          <a:p>
            <a:r>
              <a:rPr lang="en-US" dirty="0"/>
              <a:t>Document end-to-end testing.</a:t>
            </a:r>
          </a:p>
        </p:txBody>
      </p:sp>
      <p:pic>
        <p:nvPicPr>
          <p:cNvPr id="8" name="Picture 7">
            <a:extLst>
              <a:ext uri="{FF2B5EF4-FFF2-40B4-BE49-F238E27FC236}">
                <a16:creationId xmlns:a16="http://schemas.microsoft.com/office/drawing/2014/main" id="{5C9E36ED-C661-BBEE-5BD7-AF31EC18EF8A}"/>
              </a:ext>
            </a:extLst>
          </p:cNvPr>
          <p:cNvPicPr>
            <a:picLocks noChangeAspect="1"/>
          </p:cNvPicPr>
          <p:nvPr/>
        </p:nvPicPr>
        <p:blipFill>
          <a:blip r:embed="rId2"/>
          <a:stretch>
            <a:fillRect/>
          </a:stretch>
        </p:blipFill>
        <p:spPr>
          <a:xfrm>
            <a:off x="514350" y="3136582"/>
            <a:ext cx="11163300" cy="2657475"/>
          </a:xfrm>
          <a:prstGeom prst="rect">
            <a:avLst/>
          </a:prstGeom>
        </p:spPr>
      </p:pic>
    </p:spTree>
    <p:extLst>
      <p:ext uri="{BB962C8B-B14F-4D97-AF65-F5344CB8AC3E}">
        <p14:creationId xmlns:p14="http://schemas.microsoft.com/office/powerpoint/2010/main" val="31881543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ACC1411-739B-3AE3-C2F7-008303224E40}"/>
              </a:ext>
            </a:extLst>
          </p:cNvPr>
          <p:cNvSpPr>
            <a:spLocks noGrp="1"/>
          </p:cNvSpPr>
          <p:nvPr>
            <p:ph type="sldNum" sz="quarter" idx="12"/>
          </p:nvPr>
        </p:nvSpPr>
        <p:spPr/>
        <p:txBody>
          <a:bodyPr/>
          <a:lstStyle/>
          <a:p>
            <a:fld id="{A8160BDD-7155-D744-B749-9730458604AD}" type="slidenum">
              <a:rPr lang="en-US" smtClean="0"/>
              <a:t>13</a:t>
            </a:fld>
            <a:endParaRPr lang="en-US" dirty="0"/>
          </a:p>
        </p:txBody>
      </p:sp>
      <p:sp>
        <p:nvSpPr>
          <p:cNvPr id="2" name="Title 1">
            <a:extLst>
              <a:ext uri="{FF2B5EF4-FFF2-40B4-BE49-F238E27FC236}">
                <a16:creationId xmlns:a16="http://schemas.microsoft.com/office/drawing/2014/main" id="{68FA15B6-85FB-4CE5-09DE-336DB4B57554}"/>
              </a:ext>
            </a:extLst>
          </p:cNvPr>
          <p:cNvSpPr>
            <a:spLocks noGrp="1"/>
          </p:cNvSpPr>
          <p:nvPr>
            <p:ph type="title"/>
          </p:nvPr>
        </p:nvSpPr>
        <p:spPr/>
        <p:txBody>
          <a:bodyPr/>
          <a:lstStyle/>
          <a:p>
            <a:r>
              <a:rPr lang="en-US" dirty="0"/>
              <a:t>User Acceptance Tests</a:t>
            </a:r>
          </a:p>
        </p:txBody>
      </p:sp>
      <p:sp>
        <p:nvSpPr>
          <p:cNvPr id="4" name="Text Placeholder 3">
            <a:extLst>
              <a:ext uri="{FF2B5EF4-FFF2-40B4-BE49-F238E27FC236}">
                <a16:creationId xmlns:a16="http://schemas.microsoft.com/office/drawing/2014/main" id="{364DE231-6A10-9A81-2301-2F167199CAB0}"/>
              </a:ext>
            </a:extLst>
          </p:cNvPr>
          <p:cNvSpPr>
            <a:spLocks noGrp="1"/>
          </p:cNvSpPr>
          <p:nvPr>
            <p:ph type="body" sz="quarter" idx="13"/>
          </p:nvPr>
        </p:nvSpPr>
        <p:spPr/>
        <p:txBody>
          <a:bodyPr/>
          <a:lstStyle/>
          <a:p>
            <a:r>
              <a:rPr lang="en-US" dirty="0"/>
              <a:t>Performed by target users of the app.</a:t>
            </a:r>
          </a:p>
          <a:p>
            <a:pPr lvl="1"/>
            <a:r>
              <a:rPr lang="en-US" dirty="0"/>
              <a:t>Does the app meet the requirements identified during planning?</a:t>
            </a:r>
          </a:p>
          <a:p>
            <a:r>
              <a:rPr lang="en-US" dirty="0"/>
              <a:t>Clearly describe your expectations.</a:t>
            </a:r>
          </a:p>
          <a:p>
            <a:pPr lvl="1"/>
            <a:r>
              <a:rPr lang="en-US" dirty="0"/>
              <a:t>What are users expected to do?</a:t>
            </a:r>
          </a:p>
          <a:p>
            <a:pPr lvl="1"/>
            <a:r>
              <a:rPr lang="en-US" dirty="0"/>
              <a:t>What should they look for?</a:t>
            </a:r>
          </a:p>
          <a:p>
            <a:pPr lvl="1"/>
            <a:r>
              <a:rPr lang="en-US" dirty="0"/>
              <a:t>What type of feedback are you expecting?</a:t>
            </a:r>
          </a:p>
          <a:p>
            <a:r>
              <a:rPr lang="en-US" dirty="0"/>
              <a:t>UAT templates can store base information and be customized for specific apps.</a:t>
            </a:r>
          </a:p>
          <a:p>
            <a:pPr lvl="1"/>
            <a:r>
              <a:rPr lang="en-US" dirty="0"/>
              <a:t>Environment information (device type, browser type, etc.)</a:t>
            </a:r>
          </a:p>
          <a:p>
            <a:pPr lvl="1"/>
            <a:r>
              <a:rPr lang="en-US" dirty="0"/>
              <a:t>What issue was encountered.</a:t>
            </a:r>
          </a:p>
          <a:p>
            <a:pPr lvl="1"/>
            <a:r>
              <a:rPr lang="en-US" dirty="0"/>
              <a:t>What the user was doing when the issue arose.</a:t>
            </a:r>
          </a:p>
          <a:p>
            <a:pPr lvl="1"/>
            <a:r>
              <a:rPr lang="en-US" dirty="0"/>
              <a:t>What the user expected to happen, and what did happen.</a:t>
            </a:r>
          </a:p>
          <a:p>
            <a:r>
              <a:rPr lang="en-US" dirty="0"/>
              <a:t>You may get requests for new or additional features as a result of UATs.</a:t>
            </a:r>
          </a:p>
          <a:p>
            <a:pPr lvl="1"/>
            <a:r>
              <a:rPr lang="en-US" dirty="0"/>
              <a:t>Separate from issues that must be addressed.</a:t>
            </a:r>
          </a:p>
          <a:p>
            <a:pPr lvl="1"/>
            <a:r>
              <a:rPr lang="en-US" dirty="0"/>
              <a:t>Prioritize and schedule—implement now or in a later revision?</a:t>
            </a:r>
          </a:p>
        </p:txBody>
      </p:sp>
    </p:spTree>
    <p:extLst>
      <p:ext uri="{BB962C8B-B14F-4D97-AF65-F5344CB8AC3E}">
        <p14:creationId xmlns:p14="http://schemas.microsoft.com/office/powerpoint/2010/main" val="27070429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AAF7F0-7B50-8AB3-C49A-38B8C565BA21}"/>
              </a:ext>
            </a:extLst>
          </p:cNvPr>
          <p:cNvSpPr>
            <a:spLocks noGrp="1"/>
          </p:cNvSpPr>
          <p:nvPr>
            <p:ph type="title"/>
          </p:nvPr>
        </p:nvSpPr>
        <p:spPr/>
        <p:txBody>
          <a:bodyPr/>
          <a:lstStyle/>
          <a:p>
            <a:r>
              <a:rPr lang="en-US" dirty="0"/>
              <a:t>Automated and Manual Testing</a:t>
            </a:r>
          </a:p>
        </p:txBody>
      </p:sp>
      <p:sp>
        <p:nvSpPr>
          <p:cNvPr id="3" name="Slide Number Placeholder 2">
            <a:extLst>
              <a:ext uri="{FF2B5EF4-FFF2-40B4-BE49-F238E27FC236}">
                <a16:creationId xmlns:a16="http://schemas.microsoft.com/office/drawing/2014/main" id="{0C36088E-D0FC-FC76-CB19-A11E1BB29C19}"/>
              </a:ext>
            </a:extLst>
          </p:cNvPr>
          <p:cNvSpPr>
            <a:spLocks noGrp="1"/>
          </p:cNvSpPr>
          <p:nvPr>
            <p:ph type="sldNum" sz="quarter" idx="12"/>
          </p:nvPr>
        </p:nvSpPr>
        <p:spPr/>
        <p:txBody>
          <a:bodyPr/>
          <a:lstStyle/>
          <a:p>
            <a:fld id="{A8160BDD-7155-D744-B749-9730458604AD}" type="slidenum">
              <a:rPr lang="en-US" smtClean="0"/>
              <a:t>14</a:t>
            </a:fld>
            <a:endParaRPr lang="en-US" dirty="0"/>
          </a:p>
        </p:txBody>
      </p:sp>
      <p:sp>
        <p:nvSpPr>
          <p:cNvPr id="4" name="Content Placeholder 3">
            <a:extLst>
              <a:ext uri="{FF2B5EF4-FFF2-40B4-BE49-F238E27FC236}">
                <a16:creationId xmlns:a16="http://schemas.microsoft.com/office/drawing/2014/main" id="{26A49064-FC24-9977-1185-E25958367EA0}"/>
              </a:ext>
            </a:extLst>
          </p:cNvPr>
          <p:cNvSpPr>
            <a:spLocks noGrp="1"/>
          </p:cNvSpPr>
          <p:nvPr>
            <p:ph sz="quarter" idx="16"/>
          </p:nvPr>
        </p:nvSpPr>
        <p:spPr/>
        <p:txBody>
          <a:bodyPr/>
          <a:lstStyle/>
          <a:p>
            <a:pPr marL="0" indent="0">
              <a:buNone/>
            </a:pPr>
            <a:r>
              <a:rPr lang="en-US" dirty="0"/>
              <a:t>Manual testing:</a:t>
            </a:r>
          </a:p>
          <a:p>
            <a:r>
              <a:rPr lang="en-US" dirty="0"/>
              <a:t>Performed by a human.</a:t>
            </a:r>
          </a:p>
          <a:p>
            <a:r>
              <a:rPr lang="en-US" dirty="0"/>
              <a:t>No support from tools or scripts.</a:t>
            </a:r>
          </a:p>
          <a:p>
            <a:r>
              <a:rPr lang="en-US" dirty="0"/>
              <a:t>Optimal when relatively few tests will run.</a:t>
            </a:r>
          </a:p>
          <a:p>
            <a:r>
              <a:rPr lang="en-US" dirty="0"/>
              <a:t>Optimal when you want to verify user-friendliness.</a:t>
            </a:r>
          </a:p>
        </p:txBody>
      </p:sp>
      <p:sp>
        <p:nvSpPr>
          <p:cNvPr id="5" name="Content Placeholder 4">
            <a:extLst>
              <a:ext uri="{FF2B5EF4-FFF2-40B4-BE49-F238E27FC236}">
                <a16:creationId xmlns:a16="http://schemas.microsoft.com/office/drawing/2014/main" id="{BF24848F-79DF-0F9F-C570-CC79A65B343B}"/>
              </a:ext>
            </a:extLst>
          </p:cNvPr>
          <p:cNvSpPr>
            <a:spLocks noGrp="1"/>
          </p:cNvSpPr>
          <p:nvPr>
            <p:ph sz="quarter" idx="17"/>
          </p:nvPr>
        </p:nvSpPr>
        <p:spPr/>
        <p:txBody>
          <a:bodyPr/>
          <a:lstStyle/>
          <a:p>
            <a:pPr marL="0" indent="0">
              <a:buNone/>
            </a:pPr>
            <a:r>
              <a:rPr lang="en-US" dirty="0"/>
              <a:t>Automated testing:</a:t>
            </a:r>
          </a:p>
          <a:p>
            <a:r>
              <a:rPr lang="en-US" dirty="0"/>
              <a:t>Performed with assistance from tools, scripts, and other software.</a:t>
            </a:r>
          </a:p>
          <a:p>
            <a:r>
              <a:rPr lang="en-US" dirty="0"/>
              <a:t>Optimal when repeated tests must run over time.</a:t>
            </a:r>
          </a:p>
          <a:p>
            <a:r>
              <a:rPr lang="en-US" dirty="0"/>
              <a:t>Optimal for testing performance parameters.</a:t>
            </a:r>
          </a:p>
        </p:txBody>
      </p:sp>
      <p:pic>
        <p:nvPicPr>
          <p:cNvPr id="7" name="Graphic 6" descr="Programmer male outline">
            <a:extLst>
              <a:ext uri="{FF2B5EF4-FFF2-40B4-BE49-F238E27FC236}">
                <a16:creationId xmlns:a16="http://schemas.microsoft.com/office/drawing/2014/main" id="{346532F5-7E6C-6DAA-B5B3-3830116AAD7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717150" y="3964784"/>
            <a:ext cx="914400" cy="914400"/>
          </a:xfrm>
          <a:prstGeom prst="rect">
            <a:avLst/>
          </a:prstGeom>
        </p:spPr>
      </p:pic>
      <p:pic>
        <p:nvPicPr>
          <p:cNvPr id="9" name="Graphic 8" descr="Robot outline">
            <a:extLst>
              <a:ext uri="{FF2B5EF4-FFF2-40B4-BE49-F238E27FC236}">
                <a16:creationId xmlns:a16="http://schemas.microsoft.com/office/drawing/2014/main" id="{E1D27917-4D4C-F835-AA89-D743C9158FD8}"/>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432800" y="3964784"/>
            <a:ext cx="914400" cy="914400"/>
          </a:xfrm>
          <a:prstGeom prst="rect">
            <a:avLst/>
          </a:prstGeom>
        </p:spPr>
      </p:pic>
    </p:spTree>
    <p:extLst>
      <p:ext uri="{BB962C8B-B14F-4D97-AF65-F5344CB8AC3E}">
        <p14:creationId xmlns:p14="http://schemas.microsoft.com/office/powerpoint/2010/main" val="950758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A599D2E-D082-1C95-2B45-D4F87FF31755}"/>
              </a:ext>
            </a:extLst>
          </p:cNvPr>
          <p:cNvSpPr>
            <a:spLocks noGrp="1"/>
          </p:cNvSpPr>
          <p:nvPr>
            <p:ph type="sldNum" sz="quarter" idx="12"/>
          </p:nvPr>
        </p:nvSpPr>
        <p:spPr/>
        <p:txBody>
          <a:bodyPr/>
          <a:lstStyle/>
          <a:p>
            <a:fld id="{A8160BDD-7155-D744-B749-9730458604AD}" type="slidenum">
              <a:rPr lang="en-US" smtClean="0"/>
              <a:t>15</a:t>
            </a:fld>
            <a:endParaRPr lang="en-US" dirty="0"/>
          </a:p>
        </p:txBody>
      </p:sp>
      <p:sp>
        <p:nvSpPr>
          <p:cNvPr id="2" name="Title 1">
            <a:extLst>
              <a:ext uri="{FF2B5EF4-FFF2-40B4-BE49-F238E27FC236}">
                <a16:creationId xmlns:a16="http://schemas.microsoft.com/office/drawing/2014/main" id="{CE748135-A71D-B084-0720-7740F400AAF7}"/>
              </a:ext>
            </a:extLst>
          </p:cNvPr>
          <p:cNvSpPr>
            <a:spLocks noGrp="1"/>
          </p:cNvSpPr>
          <p:nvPr>
            <p:ph type="title"/>
          </p:nvPr>
        </p:nvSpPr>
        <p:spPr/>
        <p:txBody>
          <a:bodyPr/>
          <a:lstStyle/>
          <a:p>
            <a:r>
              <a:rPr lang="en-US" dirty="0"/>
              <a:t>Power Apps Test Studio</a:t>
            </a:r>
          </a:p>
        </p:txBody>
      </p:sp>
      <p:sp>
        <p:nvSpPr>
          <p:cNvPr id="4" name="Text Placeholder 3">
            <a:extLst>
              <a:ext uri="{FF2B5EF4-FFF2-40B4-BE49-F238E27FC236}">
                <a16:creationId xmlns:a16="http://schemas.microsoft.com/office/drawing/2014/main" id="{FD1FF791-2781-1FF7-F9BD-6FFC59D1CBFE}"/>
              </a:ext>
            </a:extLst>
          </p:cNvPr>
          <p:cNvSpPr>
            <a:spLocks noGrp="1"/>
          </p:cNvSpPr>
          <p:nvPr>
            <p:ph type="body" sz="quarter" idx="13"/>
          </p:nvPr>
        </p:nvSpPr>
        <p:spPr/>
        <p:txBody>
          <a:bodyPr/>
          <a:lstStyle/>
          <a:p>
            <a:r>
              <a:rPr lang="en-US" b="1" dirty="0"/>
              <a:t>Test Studio</a:t>
            </a:r>
            <a:r>
              <a:rPr lang="en-US" dirty="0"/>
              <a:t>: A low-code solution for writing, organizing, and automating tests for canvas apps.</a:t>
            </a:r>
            <a:endParaRPr lang="en-US" b="1" dirty="0"/>
          </a:p>
        </p:txBody>
      </p:sp>
      <p:sp>
        <p:nvSpPr>
          <p:cNvPr id="5" name="Text Placeholder 4">
            <a:extLst>
              <a:ext uri="{FF2B5EF4-FFF2-40B4-BE49-F238E27FC236}">
                <a16:creationId xmlns:a16="http://schemas.microsoft.com/office/drawing/2014/main" id="{1B78F177-4DAF-24B0-5F65-40A498F24F89}"/>
              </a:ext>
            </a:extLst>
          </p:cNvPr>
          <p:cNvSpPr>
            <a:spLocks noGrp="1"/>
          </p:cNvSpPr>
          <p:nvPr>
            <p:ph type="body" sz="quarter" idx="14"/>
          </p:nvPr>
        </p:nvSpPr>
        <p:spPr/>
        <p:txBody>
          <a:bodyPr/>
          <a:lstStyle/>
          <a:p>
            <a:r>
              <a:rPr lang="en-US" dirty="0"/>
              <a:t>Two options for writing tests:</a:t>
            </a:r>
          </a:p>
          <a:p>
            <a:pPr lvl="1"/>
            <a:r>
              <a:rPr lang="en-US" dirty="0"/>
              <a:t>Compose Power Apps expressions.</a:t>
            </a:r>
          </a:p>
          <a:p>
            <a:pPr lvl="1"/>
            <a:r>
              <a:rPr lang="en-US" dirty="0"/>
              <a:t>Record app behavior to generate Power Apps expressions.</a:t>
            </a:r>
          </a:p>
        </p:txBody>
      </p:sp>
      <p:grpSp>
        <p:nvGrpSpPr>
          <p:cNvPr id="6" name="Group 5">
            <a:extLst>
              <a:ext uri="{FF2B5EF4-FFF2-40B4-BE49-F238E27FC236}">
                <a16:creationId xmlns:a16="http://schemas.microsoft.com/office/drawing/2014/main" id="{8FC7550F-7807-FB0D-35FE-850B27D08928}"/>
              </a:ext>
            </a:extLst>
          </p:cNvPr>
          <p:cNvGrpSpPr/>
          <p:nvPr/>
        </p:nvGrpSpPr>
        <p:grpSpPr>
          <a:xfrm>
            <a:off x="956384" y="2836596"/>
            <a:ext cx="10076033" cy="3758574"/>
            <a:chOff x="1057984" y="1488122"/>
            <a:chExt cx="10076033" cy="3758574"/>
          </a:xfrm>
        </p:grpSpPr>
        <p:pic>
          <p:nvPicPr>
            <p:cNvPr id="7" name="Picture 6">
              <a:extLst>
                <a:ext uri="{FF2B5EF4-FFF2-40B4-BE49-F238E27FC236}">
                  <a16:creationId xmlns:a16="http://schemas.microsoft.com/office/drawing/2014/main" id="{7D1561C4-CF07-3351-905C-7D0E2D800CCD}"/>
                </a:ext>
              </a:extLst>
            </p:cNvPr>
            <p:cNvPicPr>
              <a:picLocks noChangeAspect="1"/>
            </p:cNvPicPr>
            <p:nvPr/>
          </p:nvPicPr>
          <p:blipFill>
            <a:blip r:embed="rId2"/>
            <a:stretch>
              <a:fillRect/>
            </a:stretch>
          </p:blipFill>
          <p:spPr>
            <a:xfrm>
              <a:off x="1057984" y="1874519"/>
              <a:ext cx="10076033" cy="3108962"/>
            </a:xfrm>
            <a:prstGeom prst="rect">
              <a:avLst/>
            </a:prstGeom>
          </p:spPr>
        </p:pic>
        <p:sp>
          <p:nvSpPr>
            <p:cNvPr id="8" name="Rectangle 7">
              <a:extLst>
                <a:ext uri="{FF2B5EF4-FFF2-40B4-BE49-F238E27FC236}">
                  <a16:creationId xmlns:a16="http://schemas.microsoft.com/office/drawing/2014/main" id="{FC212D83-5AB6-2145-FC25-F06413658A48}"/>
                </a:ext>
              </a:extLst>
            </p:cNvPr>
            <p:cNvSpPr/>
            <p:nvPr/>
          </p:nvSpPr>
          <p:spPr>
            <a:xfrm>
              <a:off x="2946400" y="2164080"/>
              <a:ext cx="609600" cy="314960"/>
            </a:xfrm>
            <a:prstGeom prst="rect">
              <a:avLst/>
            </a:prstGeom>
            <a:noFill/>
            <a:ln w="28575" cap="flat" cmpd="sng" algn="ctr">
              <a:solidFill>
                <a:srgbClr val="E62428"/>
              </a:solidFill>
              <a:prstDash val="solid"/>
            </a:ln>
            <a:effectLst/>
          </p:spPr>
          <p:txBody>
            <a:bodyPr rtlCol="0" anchor="ctr"/>
            <a:lstStyle/>
            <a:p>
              <a:pPr algn="ctr" defTabSz="914400"/>
              <a:endParaRPr lang="en-US" sz="1100" b="1" kern="0" dirty="0">
                <a:solidFill>
                  <a:srgbClr val="FF0000"/>
                </a:solidFill>
                <a:latin typeface="Arial"/>
              </a:endParaRPr>
            </a:p>
          </p:txBody>
        </p:sp>
        <p:sp>
          <p:nvSpPr>
            <p:cNvPr id="9" name="Rectangle 8">
              <a:extLst>
                <a:ext uri="{FF2B5EF4-FFF2-40B4-BE49-F238E27FC236}">
                  <a16:creationId xmlns:a16="http://schemas.microsoft.com/office/drawing/2014/main" id="{5E2FD78E-5D0C-BD1A-4B7F-C8AAFF5ECED5}"/>
                </a:ext>
              </a:extLst>
            </p:cNvPr>
            <p:cNvSpPr/>
            <p:nvPr/>
          </p:nvSpPr>
          <p:spPr>
            <a:xfrm>
              <a:off x="8091746" y="4145280"/>
              <a:ext cx="2104508" cy="314960"/>
            </a:xfrm>
            <a:prstGeom prst="rect">
              <a:avLst/>
            </a:prstGeom>
            <a:noFill/>
            <a:ln w="28575" cap="flat" cmpd="sng" algn="ctr">
              <a:solidFill>
                <a:srgbClr val="E62428"/>
              </a:solidFill>
              <a:prstDash val="solid"/>
            </a:ln>
            <a:effectLst/>
          </p:spPr>
          <p:txBody>
            <a:bodyPr rtlCol="0" anchor="ctr"/>
            <a:lstStyle/>
            <a:p>
              <a:pPr algn="ctr" defTabSz="914400"/>
              <a:endParaRPr lang="en-US" sz="1100" b="1" kern="0" dirty="0">
                <a:solidFill>
                  <a:srgbClr val="FF0000"/>
                </a:solidFill>
                <a:latin typeface="Arial"/>
              </a:endParaRPr>
            </a:p>
          </p:txBody>
        </p:sp>
        <p:sp>
          <p:nvSpPr>
            <p:cNvPr id="10" name="Line 167">
              <a:extLst>
                <a:ext uri="{FF2B5EF4-FFF2-40B4-BE49-F238E27FC236}">
                  <a16:creationId xmlns:a16="http://schemas.microsoft.com/office/drawing/2014/main" id="{B641BEE8-CF4D-A797-0E45-69FD1BC59084}"/>
                </a:ext>
              </a:extLst>
            </p:cNvPr>
            <p:cNvSpPr>
              <a:spLocks noChangeShapeType="1"/>
            </p:cNvSpPr>
            <p:nvPr/>
          </p:nvSpPr>
          <p:spPr bwMode="auto">
            <a:xfrm rot="5400000">
              <a:off x="8887497" y="4791716"/>
              <a:ext cx="498475" cy="0"/>
            </a:xfrm>
            <a:prstGeom prst="line">
              <a:avLst/>
            </a:prstGeom>
            <a:noFill/>
            <a:ln w="19050">
              <a:solidFill>
                <a:srgbClr val="000000"/>
              </a:solidFill>
              <a:round/>
              <a:headEnd type="triangle" w="med" len="med"/>
              <a:tailEnd/>
            </a:ln>
            <a:extLst>
              <a:ext uri="{909E8E84-426E-40dd-AFC4-6F175D3DCCD1}">
                <a14:hiddenFill xmlns="" xmlns:a14="http://schemas.microsoft.com/office/drawing/2010/main">
                  <a:noFill/>
                </a14:hiddenFill>
              </a:ext>
            </a:extLst>
          </p:spPr>
          <p:txBody>
            <a:bodyPr/>
            <a:lstStyle/>
            <a:p>
              <a:pPr defTabSz="914400">
                <a:defRPr/>
              </a:pPr>
              <a:endParaRPr lang="en-US" kern="0" dirty="0">
                <a:solidFill>
                  <a:sysClr val="windowText" lastClr="000000"/>
                </a:solidFill>
              </a:endParaRPr>
            </a:p>
          </p:txBody>
        </p:sp>
        <p:sp>
          <p:nvSpPr>
            <p:cNvPr id="11" name="Rounded Rectangle 149">
              <a:extLst>
                <a:ext uri="{FF2B5EF4-FFF2-40B4-BE49-F238E27FC236}">
                  <a16:creationId xmlns:a16="http://schemas.microsoft.com/office/drawing/2014/main" id="{107A3B79-1F4D-DC2A-1BA1-AA8DF133EDB2}"/>
                </a:ext>
              </a:extLst>
            </p:cNvPr>
            <p:cNvSpPr/>
            <p:nvPr/>
          </p:nvSpPr>
          <p:spPr>
            <a:xfrm>
              <a:off x="8403310" y="4972059"/>
              <a:ext cx="1476375" cy="274637"/>
            </a:xfrm>
            <a:prstGeom prst="roundRect">
              <a:avLst/>
            </a:prstGeom>
            <a:gradFill flip="none" rotWithShape="0">
              <a:gsLst>
                <a:gs pos="0">
                  <a:srgbClr val="FFFFFF">
                    <a:lumMod val="92000"/>
                  </a:srgbClr>
                </a:gs>
                <a:gs pos="100000">
                  <a:srgbClr val="FFFFFF"/>
                </a:gs>
              </a:gsLst>
              <a:lin ang="2700000" scaled="1"/>
              <a:tileRect/>
            </a:gradFill>
            <a:ln w="25400" cap="flat" cmpd="sng" algn="ctr">
              <a:noFill/>
              <a:prstDash val="solid"/>
            </a:ln>
            <a:effectLst>
              <a:outerShdw blurRad="38100" dist="25400" dir="2700000" sx="99000" sy="99000" algn="tl" rotWithShape="0">
                <a:prstClr val="black">
                  <a:alpha val="75000"/>
                </a:prstClr>
              </a:outerShdw>
            </a:effectLst>
          </p:spPr>
          <p:txBody>
            <a:bodyPr anchor="ctr"/>
            <a:lstStyle/>
            <a:p>
              <a:pPr algn="ctr" defTabSz="914400">
                <a:defRPr/>
              </a:pPr>
              <a:r>
                <a:rPr lang="en-US" sz="1300" b="1" kern="0" dirty="0">
                  <a:solidFill>
                    <a:srgbClr val="000000"/>
                  </a:solidFill>
                  <a:latin typeface="Calibri"/>
                  <a:cs typeface="Calibri"/>
                </a:rPr>
                <a:t>Expression</a:t>
              </a:r>
            </a:p>
          </p:txBody>
        </p:sp>
        <p:sp>
          <p:nvSpPr>
            <p:cNvPr id="12" name="Line 167">
              <a:extLst>
                <a:ext uri="{FF2B5EF4-FFF2-40B4-BE49-F238E27FC236}">
                  <a16:creationId xmlns:a16="http://schemas.microsoft.com/office/drawing/2014/main" id="{C42F4C1D-C683-0E66-6416-9075A4CFAD06}"/>
                </a:ext>
              </a:extLst>
            </p:cNvPr>
            <p:cNvSpPr>
              <a:spLocks noChangeShapeType="1"/>
            </p:cNvSpPr>
            <p:nvPr/>
          </p:nvSpPr>
          <p:spPr bwMode="auto">
            <a:xfrm rot="5400000" flipH="1" flipV="1">
              <a:off x="2984675" y="1854022"/>
              <a:ext cx="525786" cy="13055"/>
            </a:xfrm>
            <a:prstGeom prst="line">
              <a:avLst/>
            </a:prstGeom>
            <a:noFill/>
            <a:ln w="19050">
              <a:solidFill>
                <a:srgbClr val="000000"/>
              </a:solidFill>
              <a:round/>
              <a:headEnd type="triangle" w="med" len="med"/>
              <a:tailEnd/>
            </a:ln>
            <a:extLst>
              <a:ext uri="{909E8E84-426E-40dd-AFC4-6F175D3DCCD1}">
                <a14:hiddenFill xmlns="" xmlns:a14="http://schemas.microsoft.com/office/drawing/2010/main">
                  <a:noFill/>
                </a14:hiddenFill>
              </a:ext>
            </a:extLst>
          </p:spPr>
          <p:txBody>
            <a:bodyPr/>
            <a:lstStyle/>
            <a:p>
              <a:pPr defTabSz="914400">
                <a:defRPr/>
              </a:pPr>
              <a:endParaRPr lang="en-US" kern="0" dirty="0">
                <a:solidFill>
                  <a:sysClr val="windowText" lastClr="000000"/>
                </a:solidFill>
              </a:endParaRPr>
            </a:p>
          </p:txBody>
        </p:sp>
        <p:sp>
          <p:nvSpPr>
            <p:cNvPr id="13" name="Rounded Rectangle 149">
              <a:extLst>
                <a:ext uri="{FF2B5EF4-FFF2-40B4-BE49-F238E27FC236}">
                  <a16:creationId xmlns:a16="http://schemas.microsoft.com/office/drawing/2014/main" id="{FB10F8E8-C976-9901-3FBC-248D8D18F3E0}"/>
                </a:ext>
              </a:extLst>
            </p:cNvPr>
            <p:cNvSpPr/>
            <p:nvPr/>
          </p:nvSpPr>
          <p:spPr>
            <a:xfrm>
              <a:off x="2500350" y="1488122"/>
              <a:ext cx="1476375" cy="274637"/>
            </a:xfrm>
            <a:prstGeom prst="roundRect">
              <a:avLst/>
            </a:prstGeom>
            <a:gradFill flip="none" rotWithShape="0">
              <a:gsLst>
                <a:gs pos="0">
                  <a:srgbClr val="FFFFFF">
                    <a:lumMod val="92000"/>
                  </a:srgbClr>
                </a:gs>
                <a:gs pos="100000">
                  <a:srgbClr val="FFFFFF"/>
                </a:gs>
              </a:gsLst>
              <a:lin ang="2700000" scaled="1"/>
              <a:tileRect/>
            </a:gradFill>
            <a:ln w="25400" cap="flat" cmpd="sng" algn="ctr">
              <a:noFill/>
              <a:prstDash val="solid"/>
            </a:ln>
            <a:effectLst>
              <a:outerShdw blurRad="38100" dist="25400" dir="2700000" sx="99000" sy="99000" algn="tl" rotWithShape="0">
                <a:prstClr val="black">
                  <a:alpha val="75000"/>
                </a:prstClr>
              </a:outerShdw>
            </a:effectLst>
          </p:spPr>
          <p:txBody>
            <a:bodyPr anchor="ctr"/>
            <a:lstStyle/>
            <a:p>
              <a:pPr algn="ctr" defTabSz="914400">
                <a:defRPr/>
              </a:pPr>
              <a:r>
                <a:rPr lang="en-US" sz="1300" b="1" kern="0" dirty="0">
                  <a:solidFill>
                    <a:srgbClr val="000000"/>
                  </a:solidFill>
                  <a:latin typeface="Calibri"/>
                  <a:cs typeface="Calibri"/>
                </a:rPr>
                <a:t>Record button</a:t>
              </a:r>
            </a:p>
          </p:txBody>
        </p:sp>
      </p:grpSp>
      <p:sp>
        <p:nvSpPr>
          <p:cNvPr id="14" name="Text Placeholder 4">
            <a:extLst>
              <a:ext uri="{FF2B5EF4-FFF2-40B4-BE49-F238E27FC236}">
                <a16:creationId xmlns:a16="http://schemas.microsoft.com/office/drawing/2014/main" id="{19D98B61-2C70-8673-F92A-E0B84CA37FD5}"/>
              </a:ext>
            </a:extLst>
          </p:cNvPr>
          <p:cNvSpPr txBox="1">
            <a:spLocks/>
          </p:cNvSpPr>
          <p:nvPr/>
        </p:nvSpPr>
        <p:spPr>
          <a:xfrm>
            <a:off x="5844086" y="1932384"/>
            <a:ext cx="6094826" cy="4388205"/>
          </a:xfrm>
          <a:prstGeom prst="rect">
            <a:avLst/>
          </a:prstGeom>
        </p:spPr>
        <p:txBody>
          <a:bodyPr vert="horz" lIns="91440" tIns="45720" rIns="91440" bIns="45720" rtlCol="0">
            <a:noAutofit/>
          </a:bodyPr>
          <a:lstStyle>
            <a:lvl1pPr marL="230188" marR="0" indent="-230188" algn="l" defTabSz="457200" rtl="0" eaLnBrk="1" fontAlgn="auto" latinLnBrk="0" hangingPunct="1">
              <a:lnSpc>
                <a:spcPct val="100000"/>
              </a:lnSpc>
              <a:spcBef>
                <a:spcPct val="20000"/>
              </a:spcBef>
              <a:spcAft>
                <a:spcPts val="0"/>
              </a:spcAft>
              <a:buClr>
                <a:srgbClr val="009DDC"/>
              </a:buClr>
              <a:buSzTx/>
              <a:buFont typeface="Arial"/>
              <a:buChar char="•"/>
              <a:tabLst/>
              <a:defRPr lang="en-US" sz="1800" kern="1200" dirty="0">
                <a:solidFill>
                  <a:schemeClr val="tx1"/>
                </a:solidFill>
                <a:latin typeface="+mn-lt"/>
                <a:ea typeface="+mn-ea"/>
                <a:cs typeface="+mn-cs"/>
              </a:defRPr>
            </a:lvl1pPr>
            <a:lvl2pPr marL="401638" indent="-173038" algn="l" defTabSz="457200" rtl="0" eaLnBrk="1" latinLnBrk="0" hangingPunct="1">
              <a:spcBef>
                <a:spcPct val="20000"/>
              </a:spcBef>
              <a:buClr>
                <a:srgbClr val="009DDC"/>
              </a:buClr>
              <a:buFont typeface="Arial"/>
              <a:buChar char="•"/>
              <a:tabLst/>
              <a:defRPr lang="en-US" sz="1600" kern="1200">
                <a:solidFill>
                  <a:schemeClr val="tx1"/>
                </a:solidFill>
                <a:latin typeface="+mn-lt"/>
                <a:ea typeface="+mn-ea"/>
                <a:cs typeface="+mn-cs"/>
              </a:defRPr>
            </a:lvl2pPr>
            <a:lvl3pPr marL="630238" indent="-173038" algn="l" defTabSz="457200" rtl="0" eaLnBrk="1" latinLnBrk="0" hangingPunct="1">
              <a:spcBef>
                <a:spcPct val="20000"/>
              </a:spcBef>
              <a:buClr>
                <a:srgbClr val="009DDC"/>
              </a:buClr>
              <a:buFont typeface="Arial"/>
              <a:buChar char="•"/>
              <a:tabLst/>
              <a:defRPr lang="en-US" sz="1400" kern="1200">
                <a:solidFill>
                  <a:schemeClr val="tx1"/>
                </a:solidFill>
                <a:latin typeface="+mn-lt"/>
                <a:ea typeface="+mn-ea"/>
                <a:cs typeface="+mn-cs"/>
              </a:defRPr>
            </a:lvl3pPr>
            <a:lvl4pPr marL="858838" indent="-173038" algn="l" defTabSz="457200" rtl="0" eaLnBrk="1" latinLnBrk="0" hangingPunct="1">
              <a:spcBef>
                <a:spcPct val="20000"/>
              </a:spcBef>
              <a:buClr>
                <a:srgbClr val="009DDC"/>
              </a:buClr>
              <a:buFont typeface="Arial" panose="020B0604020202020204" pitchFamily="34" charset="0"/>
              <a:buChar char="•"/>
              <a:defRPr lang="en-US" sz="1400" kern="1200">
                <a:solidFill>
                  <a:schemeClr val="tx1"/>
                </a:solidFill>
                <a:latin typeface="+mn-lt"/>
                <a:ea typeface="+mn-ea"/>
                <a:cs typeface="+mn-cs"/>
              </a:defRPr>
            </a:lvl4pPr>
            <a:lvl5pPr marL="1030288" indent="-171450" algn="l" defTabSz="457200" rtl="0" eaLnBrk="1" latinLnBrk="0" hangingPunct="1">
              <a:spcBef>
                <a:spcPct val="20000"/>
              </a:spcBef>
              <a:buClr>
                <a:srgbClr val="009DDC"/>
              </a:buClr>
              <a:buFont typeface="Arial" panose="020B0604020202020204" pitchFamily="34" charset="0"/>
              <a:buChar char="•"/>
              <a:defRPr lang="en-US" sz="1400" kern="1200">
                <a:solidFill>
                  <a:schemeClr val="tx1"/>
                </a:solidFill>
                <a:latin typeface="+mn-lt"/>
                <a:ea typeface="+mn-ea"/>
                <a:cs typeface="+mn-cs"/>
              </a:defRPr>
            </a:lvl5pPr>
            <a:lvl6pPr marL="1198563" indent="-168275" algn="l" defTabSz="457200" rtl="0" eaLnBrk="1" latinLnBrk="0" hangingPunct="1">
              <a:spcBef>
                <a:spcPct val="20000"/>
              </a:spcBef>
              <a:buClr>
                <a:srgbClr val="009DDC"/>
              </a:buClr>
              <a:buFont typeface="Arial"/>
              <a:buChar char="•"/>
              <a:defRPr lang="en-US" sz="1400" kern="1200" dirty="0" smtClean="0">
                <a:solidFill>
                  <a:schemeClr val="tx1"/>
                </a:solidFill>
                <a:latin typeface="+mn-lt"/>
                <a:ea typeface="+mn-ea"/>
                <a:cs typeface="+mn-cs"/>
              </a:defRPr>
            </a:lvl6pPr>
            <a:lvl7pPr marL="1316038" indent="-117475" algn="l" defTabSz="457200" rtl="0" eaLnBrk="1" latinLnBrk="0" hangingPunct="1">
              <a:spcBef>
                <a:spcPct val="20000"/>
              </a:spcBef>
              <a:buClr>
                <a:srgbClr val="009DDC"/>
              </a:buClr>
              <a:buFont typeface="Arial"/>
              <a:buChar char="•"/>
              <a:defRPr sz="14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dirty="0"/>
              <a:t>Must be creator or co-owner of the app to use Test Studio for testing apps.</a:t>
            </a:r>
          </a:p>
          <a:p>
            <a:r>
              <a:rPr lang="en-US" dirty="0"/>
              <a:t>Some controls not supported.</a:t>
            </a:r>
          </a:p>
        </p:txBody>
      </p:sp>
    </p:spTree>
    <p:extLst>
      <p:ext uri="{BB962C8B-B14F-4D97-AF65-F5344CB8AC3E}">
        <p14:creationId xmlns:p14="http://schemas.microsoft.com/office/powerpoint/2010/main" val="35906456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837A42-89A5-658E-DCC2-9CC9F77F2F11}"/>
              </a:ext>
            </a:extLst>
          </p:cNvPr>
          <p:cNvSpPr>
            <a:spLocks noGrp="1"/>
          </p:cNvSpPr>
          <p:nvPr>
            <p:ph type="title"/>
          </p:nvPr>
        </p:nvSpPr>
        <p:spPr/>
        <p:txBody>
          <a:bodyPr/>
          <a:lstStyle/>
          <a:p>
            <a:r>
              <a:rPr lang="en-US" dirty="0"/>
              <a:t>The Power Apps Mobile Application</a:t>
            </a:r>
          </a:p>
        </p:txBody>
      </p:sp>
      <p:sp>
        <p:nvSpPr>
          <p:cNvPr id="3" name="Slide Number Placeholder 2">
            <a:extLst>
              <a:ext uri="{FF2B5EF4-FFF2-40B4-BE49-F238E27FC236}">
                <a16:creationId xmlns:a16="http://schemas.microsoft.com/office/drawing/2014/main" id="{89E3273A-BFF0-A2AD-6C74-752F3315EF56}"/>
              </a:ext>
            </a:extLst>
          </p:cNvPr>
          <p:cNvSpPr>
            <a:spLocks noGrp="1"/>
          </p:cNvSpPr>
          <p:nvPr>
            <p:ph type="sldNum" sz="quarter" idx="12"/>
          </p:nvPr>
        </p:nvSpPr>
        <p:spPr/>
        <p:txBody>
          <a:bodyPr/>
          <a:lstStyle/>
          <a:p>
            <a:fld id="{A8160BDD-7155-D744-B749-9730458604AD}" type="slidenum">
              <a:rPr lang="en-US" smtClean="0"/>
              <a:t>16</a:t>
            </a:fld>
            <a:endParaRPr lang="en-US" dirty="0"/>
          </a:p>
        </p:txBody>
      </p:sp>
      <p:pic>
        <p:nvPicPr>
          <p:cNvPr id="4" name="Picture 3" descr="Graphical user interface, application, chat or text message&#10;&#10;Description automatically generated">
            <a:extLst>
              <a:ext uri="{FF2B5EF4-FFF2-40B4-BE49-F238E27FC236}">
                <a16:creationId xmlns:a16="http://schemas.microsoft.com/office/drawing/2014/main" id="{A13AD9E1-3616-1FCF-1350-A3C78DB6A686}"/>
              </a:ext>
            </a:extLst>
          </p:cNvPr>
          <p:cNvPicPr>
            <a:picLocks noChangeAspect="1"/>
          </p:cNvPicPr>
          <p:nvPr/>
        </p:nvPicPr>
        <p:blipFill>
          <a:blip r:embed="rId2"/>
          <a:stretch>
            <a:fillRect/>
          </a:stretch>
        </p:blipFill>
        <p:spPr>
          <a:xfrm>
            <a:off x="4936684" y="1289622"/>
            <a:ext cx="2318632" cy="5152516"/>
          </a:xfrm>
          <a:prstGeom prst="rect">
            <a:avLst/>
          </a:prstGeom>
          <a:ln>
            <a:solidFill>
              <a:schemeClr val="tx1"/>
            </a:solidFill>
          </a:ln>
        </p:spPr>
      </p:pic>
    </p:spTree>
    <p:extLst>
      <p:ext uri="{BB962C8B-B14F-4D97-AF65-F5344CB8AC3E}">
        <p14:creationId xmlns:p14="http://schemas.microsoft.com/office/powerpoint/2010/main" val="73792734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AFCE93BB-0279-65A4-E139-E3FF4B15D2AC}"/>
              </a:ext>
            </a:extLst>
          </p:cNvPr>
          <p:cNvSpPr>
            <a:spLocks noGrp="1"/>
          </p:cNvSpPr>
          <p:nvPr>
            <p:ph type="body" sz="quarter" idx="13"/>
          </p:nvPr>
        </p:nvSpPr>
        <p:spPr/>
        <p:txBody>
          <a:bodyPr/>
          <a:lstStyle/>
          <a:p>
            <a:pPr marL="0" indent="0">
              <a:buNone/>
            </a:pPr>
            <a:r>
              <a:rPr lang="en-US" b="1" dirty="0"/>
              <a:t>Develop and Manage UATs</a:t>
            </a:r>
          </a:p>
          <a:p>
            <a:r>
              <a:rPr lang="en-US" dirty="0"/>
              <a:t>Consider developing a testing template to ensure that you receive consistent feedback from users. Revise the template as necessary for testing individual apps.</a:t>
            </a:r>
          </a:p>
          <a:p>
            <a:r>
              <a:rPr lang="en-US" dirty="0"/>
              <a:t>Test with real users, and select test users who have varying levels of technical experience and work requirements. </a:t>
            </a:r>
          </a:p>
          <a:p>
            <a:r>
              <a:rPr lang="en-US" dirty="0"/>
              <a:t>Other than instructions on the type of feedback you expect from testers, avoid providing users instructions on how to use the app. This enables you to gauge how intuitive the app is to use.</a:t>
            </a:r>
          </a:p>
          <a:p>
            <a:r>
              <a:rPr lang="en-US" dirty="0"/>
              <a:t>Encourage testers to use various devices and note any differences in behavior.</a:t>
            </a:r>
          </a:p>
          <a:p>
            <a:r>
              <a:rPr lang="en-US" dirty="0"/>
              <a:t>When possible, observe how testers navigate through the app, especially if you provide multiple ways to get around. This can highlight areas where you might be able to improve the interface design.</a:t>
            </a:r>
          </a:p>
          <a:p>
            <a:r>
              <a:rPr lang="en-US" dirty="0"/>
              <a:t>Request that users test the app in the physical environment where they will use it.</a:t>
            </a:r>
          </a:p>
          <a:p>
            <a:r>
              <a:rPr lang="en-US" dirty="0"/>
              <a:t>In addition to testing the "happy path" (where each action by the user leads directly to the expected result), ask testers to see what happens when a request is canceled or denied, or other scenarios where an unexpected event might occur.</a:t>
            </a:r>
          </a:p>
          <a:p>
            <a:r>
              <a:rPr lang="en-US" dirty="0"/>
              <a:t>Encourage testers to try and "break" the app by entering text in numeric fields, etc.</a:t>
            </a:r>
          </a:p>
        </p:txBody>
      </p:sp>
      <p:sp>
        <p:nvSpPr>
          <p:cNvPr id="3" name="Slide Number Placeholder 2">
            <a:extLst>
              <a:ext uri="{FF2B5EF4-FFF2-40B4-BE49-F238E27FC236}">
                <a16:creationId xmlns:a16="http://schemas.microsoft.com/office/drawing/2014/main" id="{5D698A91-1E1F-5F66-28F5-D0A6BD793E0D}"/>
              </a:ext>
            </a:extLst>
          </p:cNvPr>
          <p:cNvSpPr>
            <a:spLocks noGrp="1"/>
          </p:cNvSpPr>
          <p:nvPr>
            <p:ph type="sldNum" sz="quarter" idx="12"/>
          </p:nvPr>
        </p:nvSpPr>
        <p:spPr/>
        <p:txBody>
          <a:bodyPr/>
          <a:lstStyle/>
          <a:p>
            <a:fld id="{A8160BDD-7155-D744-B749-9730458604AD}" type="slidenum">
              <a:rPr lang="en-US" smtClean="0"/>
              <a:t>17</a:t>
            </a:fld>
            <a:endParaRPr lang="en-US" dirty="0"/>
          </a:p>
        </p:txBody>
      </p:sp>
      <p:sp>
        <p:nvSpPr>
          <p:cNvPr id="4" name="Title 3">
            <a:extLst>
              <a:ext uri="{FF2B5EF4-FFF2-40B4-BE49-F238E27FC236}">
                <a16:creationId xmlns:a16="http://schemas.microsoft.com/office/drawing/2014/main" id="{795533D1-3CE7-4F31-B6D2-5B18C080D865}"/>
              </a:ext>
            </a:extLst>
          </p:cNvPr>
          <p:cNvSpPr>
            <a:spLocks noGrp="1"/>
          </p:cNvSpPr>
          <p:nvPr>
            <p:ph type="title"/>
          </p:nvPr>
        </p:nvSpPr>
        <p:spPr/>
        <p:txBody>
          <a:bodyPr/>
          <a:lstStyle/>
          <a:p>
            <a:r>
              <a:rPr lang="en-US" dirty="0"/>
              <a:t>Guidelines for Testing Apps (Slide 1 of 2)</a:t>
            </a:r>
          </a:p>
        </p:txBody>
      </p:sp>
    </p:spTree>
    <p:extLst>
      <p:ext uri="{BB962C8B-B14F-4D97-AF65-F5344CB8AC3E}">
        <p14:creationId xmlns:p14="http://schemas.microsoft.com/office/powerpoint/2010/main" val="59018591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89D5F15-EBBB-38A4-6FBD-5835931B8F5D}"/>
              </a:ext>
            </a:extLst>
          </p:cNvPr>
          <p:cNvSpPr>
            <a:spLocks noGrp="1"/>
          </p:cNvSpPr>
          <p:nvPr>
            <p:ph type="body" sz="quarter" idx="13"/>
          </p:nvPr>
        </p:nvSpPr>
        <p:spPr/>
        <p:txBody>
          <a:bodyPr/>
          <a:lstStyle/>
          <a:p>
            <a:pPr marL="0" indent="0">
              <a:buNone/>
            </a:pPr>
            <a:r>
              <a:rPr lang="en-US" b="1" dirty="0"/>
              <a:t>Use Test Studio to Test Canvas Apps</a:t>
            </a:r>
          </a:p>
          <a:p>
            <a:r>
              <a:rPr lang="en-US" dirty="0"/>
              <a:t>Verify that the controls you want to test are supported by Test Studio.</a:t>
            </a:r>
          </a:p>
          <a:p>
            <a:r>
              <a:rPr lang="en-US" dirty="0"/>
              <a:t>When you are selecting tests to automate, ensure that they are suitable for automation, such as:</a:t>
            </a:r>
          </a:p>
          <a:p>
            <a:pPr lvl="1"/>
            <a:r>
              <a:rPr lang="en-US" dirty="0"/>
              <a:t>Tests that are repetitive.</a:t>
            </a:r>
          </a:p>
          <a:p>
            <a:pPr lvl="1"/>
            <a:r>
              <a:rPr lang="en-US" dirty="0"/>
              <a:t>Tests with high business impact.</a:t>
            </a:r>
          </a:p>
          <a:p>
            <a:pPr lvl="1"/>
            <a:r>
              <a:rPr lang="en-US" dirty="0"/>
              <a:t>Tests for stable features that are less subject to change.</a:t>
            </a:r>
          </a:p>
          <a:p>
            <a:pPr lvl="1"/>
            <a:r>
              <a:rPr lang="en-US" dirty="0"/>
              <a:t>Tests for features that leverage multiple datasets.</a:t>
            </a:r>
          </a:p>
          <a:p>
            <a:pPr lvl="1"/>
            <a:r>
              <a:rPr lang="en-US" dirty="0"/>
              <a:t>Tests that, if done manually, would consume excessive time and effort.</a:t>
            </a:r>
          </a:p>
          <a:p>
            <a:r>
              <a:rPr lang="en-US" dirty="0"/>
              <a:t>Consider using a suite of test cases instead of a monolithic test case.</a:t>
            </a:r>
          </a:p>
          <a:p>
            <a:pPr lvl="1"/>
            <a:r>
              <a:rPr lang="en-US" dirty="0"/>
              <a:t>Consider using different test cases to test specific features. </a:t>
            </a:r>
          </a:p>
          <a:p>
            <a:pPr lvl="1"/>
            <a:r>
              <a:rPr lang="en-US" dirty="0"/>
              <a:t>Even if a specific test case fails, the other tests in the suite are still performed.</a:t>
            </a:r>
          </a:p>
          <a:p>
            <a:pPr lvl="1"/>
            <a:r>
              <a:rPr lang="en-US" dirty="0"/>
              <a:t>This approach enables you to more easily isolate errors that cause a test to fail.</a:t>
            </a:r>
          </a:p>
          <a:p>
            <a:r>
              <a:rPr lang="en-US" dirty="0"/>
              <a:t>Limit expressions to one test action to aid in debugging and failure isolation.</a:t>
            </a:r>
          </a:p>
          <a:p>
            <a:r>
              <a:rPr lang="en-US" dirty="0"/>
              <a:t>Identify at least one expected result for each test case.</a:t>
            </a:r>
          </a:p>
        </p:txBody>
      </p:sp>
      <p:sp>
        <p:nvSpPr>
          <p:cNvPr id="3" name="Slide Number Placeholder 2">
            <a:extLst>
              <a:ext uri="{FF2B5EF4-FFF2-40B4-BE49-F238E27FC236}">
                <a16:creationId xmlns:a16="http://schemas.microsoft.com/office/drawing/2014/main" id="{A59BF64E-E664-0361-4BED-FBD6E48DA96A}"/>
              </a:ext>
            </a:extLst>
          </p:cNvPr>
          <p:cNvSpPr>
            <a:spLocks noGrp="1"/>
          </p:cNvSpPr>
          <p:nvPr>
            <p:ph type="sldNum" sz="quarter" idx="12"/>
          </p:nvPr>
        </p:nvSpPr>
        <p:spPr/>
        <p:txBody>
          <a:bodyPr/>
          <a:lstStyle/>
          <a:p>
            <a:fld id="{A8160BDD-7155-D744-B749-9730458604AD}" type="slidenum">
              <a:rPr lang="en-US" smtClean="0"/>
              <a:pPr/>
              <a:t>18</a:t>
            </a:fld>
            <a:endParaRPr lang="en-US" dirty="0"/>
          </a:p>
        </p:txBody>
      </p:sp>
      <p:sp>
        <p:nvSpPr>
          <p:cNvPr id="4" name="Title 3">
            <a:extLst>
              <a:ext uri="{FF2B5EF4-FFF2-40B4-BE49-F238E27FC236}">
                <a16:creationId xmlns:a16="http://schemas.microsoft.com/office/drawing/2014/main" id="{3A0936D9-033A-D8AC-8D0C-FCA8282AFF87}"/>
              </a:ext>
            </a:extLst>
          </p:cNvPr>
          <p:cNvSpPr>
            <a:spLocks noGrp="1"/>
          </p:cNvSpPr>
          <p:nvPr>
            <p:ph type="title"/>
          </p:nvPr>
        </p:nvSpPr>
        <p:spPr/>
        <p:txBody>
          <a:bodyPr/>
          <a:lstStyle/>
          <a:p>
            <a:r>
              <a:rPr lang="en-US" dirty="0"/>
              <a:t>Guidelines for Testing Apps (Slide 2 of 2)</a:t>
            </a:r>
          </a:p>
        </p:txBody>
      </p:sp>
    </p:spTree>
    <p:extLst>
      <p:ext uri="{BB962C8B-B14F-4D97-AF65-F5344CB8AC3E}">
        <p14:creationId xmlns:p14="http://schemas.microsoft.com/office/powerpoint/2010/main" val="205064378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386493A-7771-B0D1-23E6-94221F91C722}"/>
              </a:ext>
            </a:extLst>
          </p:cNvPr>
          <p:cNvSpPr>
            <a:spLocks noGrp="1"/>
          </p:cNvSpPr>
          <p:nvPr>
            <p:ph type="sldNum" sz="quarter" idx="12"/>
          </p:nvPr>
        </p:nvSpPr>
        <p:spPr/>
        <p:txBody>
          <a:bodyPr/>
          <a:lstStyle/>
          <a:p>
            <a:fld id="{A8160BDD-7155-D744-B749-9730458604AD}" type="slidenum">
              <a:rPr lang="en-US" smtClean="0"/>
              <a:t>19</a:t>
            </a:fld>
            <a:endParaRPr lang="en-US" dirty="0"/>
          </a:p>
        </p:txBody>
      </p:sp>
      <p:sp>
        <p:nvSpPr>
          <p:cNvPr id="4" name="Text Placeholder 3">
            <a:extLst>
              <a:ext uri="{FF2B5EF4-FFF2-40B4-BE49-F238E27FC236}">
                <a16:creationId xmlns:a16="http://schemas.microsoft.com/office/drawing/2014/main" id="{873A16B4-FDF1-8FC3-7820-8D2B88333DAC}"/>
              </a:ext>
            </a:extLst>
          </p:cNvPr>
          <p:cNvSpPr>
            <a:spLocks noGrp="1"/>
          </p:cNvSpPr>
          <p:nvPr>
            <p:ph type="body" sz="quarter" idx="13"/>
          </p:nvPr>
        </p:nvSpPr>
        <p:spPr/>
        <p:txBody>
          <a:bodyPr/>
          <a:lstStyle/>
          <a:p>
            <a:r>
              <a:rPr lang="en-US" dirty="0"/>
              <a:t>Testing a Canvas App</a:t>
            </a:r>
          </a:p>
        </p:txBody>
      </p:sp>
    </p:spTree>
    <p:extLst>
      <p:ext uri="{BB962C8B-B14F-4D97-AF65-F5344CB8AC3E}">
        <p14:creationId xmlns:p14="http://schemas.microsoft.com/office/powerpoint/2010/main" val="10403933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C6CA649-245E-47BC-BB91-4895E34C09BE}"/>
              </a:ext>
            </a:extLst>
          </p:cNvPr>
          <p:cNvSpPr>
            <a:spLocks noGrp="1"/>
          </p:cNvSpPr>
          <p:nvPr>
            <p:ph type="title"/>
          </p:nvPr>
        </p:nvSpPr>
        <p:spPr/>
        <p:txBody>
          <a:bodyPr/>
          <a:lstStyle/>
          <a:p>
            <a:r>
              <a:rPr lang="en-US" dirty="0"/>
              <a:t>Make Apps Available to Other Users</a:t>
            </a:r>
          </a:p>
        </p:txBody>
      </p:sp>
      <p:sp>
        <p:nvSpPr>
          <p:cNvPr id="5" name="Text Placeholder 4">
            <a:extLst>
              <a:ext uri="{FF2B5EF4-FFF2-40B4-BE49-F238E27FC236}">
                <a16:creationId xmlns:a16="http://schemas.microsoft.com/office/drawing/2014/main" id="{44210A4E-3BEA-437C-ABC7-7FD84F9FDAD7}"/>
              </a:ext>
            </a:extLst>
          </p:cNvPr>
          <p:cNvSpPr>
            <a:spLocks noGrp="1"/>
          </p:cNvSpPr>
          <p:nvPr>
            <p:ph type="body" idx="1"/>
          </p:nvPr>
        </p:nvSpPr>
        <p:spPr/>
        <p:txBody>
          <a:bodyPr/>
          <a:lstStyle/>
          <a:p>
            <a:r>
              <a:rPr lang="en-US" dirty="0"/>
              <a:t>Topic A</a:t>
            </a:r>
          </a:p>
        </p:txBody>
      </p:sp>
      <p:sp>
        <p:nvSpPr>
          <p:cNvPr id="3" name="Slide Number Placeholder 2">
            <a:extLst>
              <a:ext uri="{FF2B5EF4-FFF2-40B4-BE49-F238E27FC236}">
                <a16:creationId xmlns:a16="http://schemas.microsoft.com/office/drawing/2014/main" id="{B2328839-53A7-4B30-8967-7760B3B42DB3}"/>
              </a:ext>
            </a:extLst>
          </p:cNvPr>
          <p:cNvSpPr>
            <a:spLocks noGrp="1"/>
          </p:cNvSpPr>
          <p:nvPr>
            <p:ph type="sldNum" sz="quarter" idx="12"/>
          </p:nvPr>
        </p:nvSpPr>
        <p:spPr/>
        <p:txBody>
          <a:bodyPr/>
          <a:lstStyle/>
          <a:p>
            <a:fld id="{A8160BDD-7155-D744-B749-9730458604AD}" type="slidenum">
              <a:rPr lang="en-US" smtClean="0"/>
              <a:t>2</a:t>
            </a:fld>
            <a:endParaRPr lang="en-US" dirty="0"/>
          </a:p>
        </p:txBody>
      </p:sp>
    </p:spTree>
    <p:extLst>
      <p:ext uri="{BB962C8B-B14F-4D97-AF65-F5344CB8AC3E}">
        <p14:creationId xmlns:p14="http://schemas.microsoft.com/office/powerpoint/2010/main" val="219013696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386493A-7771-B0D1-23E6-94221F91C722}"/>
              </a:ext>
            </a:extLst>
          </p:cNvPr>
          <p:cNvSpPr>
            <a:spLocks noGrp="1"/>
          </p:cNvSpPr>
          <p:nvPr>
            <p:ph type="sldNum" sz="quarter" idx="12"/>
          </p:nvPr>
        </p:nvSpPr>
        <p:spPr/>
        <p:txBody>
          <a:bodyPr/>
          <a:lstStyle/>
          <a:p>
            <a:fld id="{A8160BDD-7155-D744-B749-9730458604AD}" type="slidenum">
              <a:rPr lang="en-US" smtClean="0"/>
              <a:t>20</a:t>
            </a:fld>
            <a:endParaRPr lang="en-US" dirty="0"/>
          </a:p>
        </p:txBody>
      </p:sp>
      <p:sp>
        <p:nvSpPr>
          <p:cNvPr id="4" name="Text Placeholder 3">
            <a:extLst>
              <a:ext uri="{FF2B5EF4-FFF2-40B4-BE49-F238E27FC236}">
                <a16:creationId xmlns:a16="http://schemas.microsoft.com/office/drawing/2014/main" id="{873A16B4-FDF1-8FC3-7820-8D2B88333DAC}"/>
              </a:ext>
            </a:extLst>
          </p:cNvPr>
          <p:cNvSpPr>
            <a:spLocks noGrp="1"/>
          </p:cNvSpPr>
          <p:nvPr>
            <p:ph type="body" sz="quarter" idx="13"/>
          </p:nvPr>
        </p:nvSpPr>
        <p:spPr/>
        <p:txBody>
          <a:bodyPr/>
          <a:lstStyle/>
          <a:p>
            <a:r>
              <a:rPr lang="en-US" dirty="0"/>
              <a:t>Using Test Studio</a:t>
            </a:r>
          </a:p>
        </p:txBody>
      </p:sp>
    </p:spTree>
    <p:extLst>
      <p:ext uri="{BB962C8B-B14F-4D97-AF65-F5344CB8AC3E}">
        <p14:creationId xmlns:p14="http://schemas.microsoft.com/office/powerpoint/2010/main" val="59586795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C6CA649-245E-47BC-BB91-4895E34C09BE}"/>
              </a:ext>
            </a:extLst>
          </p:cNvPr>
          <p:cNvSpPr>
            <a:spLocks noGrp="1"/>
          </p:cNvSpPr>
          <p:nvPr>
            <p:ph type="title"/>
          </p:nvPr>
        </p:nvSpPr>
        <p:spPr/>
        <p:txBody>
          <a:bodyPr/>
          <a:lstStyle/>
          <a:p>
            <a:r>
              <a:rPr lang="en-US" dirty="0"/>
              <a:t>Revise Apps</a:t>
            </a:r>
          </a:p>
        </p:txBody>
      </p:sp>
      <p:sp>
        <p:nvSpPr>
          <p:cNvPr id="5" name="Text Placeholder 4">
            <a:extLst>
              <a:ext uri="{FF2B5EF4-FFF2-40B4-BE49-F238E27FC236}">
                <a16:creationId xmlns:a16="http://schemas.microsoft.com/office/drawing/2014/main" id="{44210A4E-3BEA-437C-ABC7-7FD84F9FDAD7}"/>
              </a:ext>
            </a:extLst>
          </p:cNvPr>
          <p:cNvSpPr>
            <a:spLocks noGrp="1"/>
          </p:cNvSpPr>
          <p:nvPr>
            <p:ph type="body" idx="1"/>
          </p:nvPr>
        </p:nvSpPr>
        <p:spPr/>
        <p:txBody>
          <a:bodyPr/>
          <a:lstStyle/>
          <a:p>
            <a:r>
              <a:rPr lang="en-US" dirty="0"/>
              <a:t>Topic C</a:t>
            </a:r>
          </a:p>
        </p:txBody>
      </p:sp>
      <p:sp>
        <p:nvSpPr>
          <p:cNvPr id="3" name="Slide Number Placeholder 2">
            <a:extLst>
              <a:ext uri="{FF2B5EF4-FFF2-40B4-BE49-F238E27FC236}">
                <a16:creationId xmlns:a16="http://schemas.microsoft.com/office/drawing/2014/main" id="{B2328839-53A7-4B30-8967-7760B3B42DB3}"/>
              </a:ext>
            </a:extLst>
          </p:cNvPr>
          <p:cNvSpPr>
            <a:spLocks noGrp="1"/>
          </p:cNvSpPr>
          <p:nvPr>
            <p:ph type="sldNum" sz="quarter" idx="12"/>
          </p:nvPr>
        </p:nvSpPr>
        <p:spPr/>
        <p:txBody>
          <a:bodyPr/>
          <a:lstStyle/>
          <a:p>
            <a:fld id="{A8160BDD-7155-D744-B749-9730458604AD}" type="slidenum">
              <a:rPr lang="en-US" smtClean="0"/>
              <a:t>21</a:t>
            </a:fld>
            <a:endParaRPr lang="en-US" dirty="0"/>
          </a:p>
        </p:txBody>
      </p:sp>
    </p:spTree>
    <p:extLst>
      <p:ext uri="{BB962C8B-B14F-4D97-AF65-F5344CB8AC3E}">
        <p14:creationId xmlns:p14="http://schemas.microsoft.com/office/powerpoint/2010/main" val="372925327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63FC4A29-89F2-EDCC-3555-8AEA20C6B1DC}"/>
              </a:ext>
            </a:extLst>
          </p:cNvPr>
          <p:cNvSpPr>
            <a:spLocks noGrp="1"/>
          </p:cNvSpPr>
          <p:nvPr>
            <p:ph type="body" sz="quarter" idx="13"/>
          </p:nvPr>
        </p:nvSpPr>
        <p:spPr/>
        <p:txBody>
          <a:bodyPr/>
          <a:lstStyle/>
          <a:p>
            <a:r>
              <a:rPr lang="en-US" dirty="0"/>
              <a:t>Gather feedback from all testing efforts. </a:t>
            </a:r>
          </a:p>
          <a:p>
            <a:pPr lvl="1"/>
            <a:r>
              <a:rPr lang="en-US" dirty="0"/>
              <a:t>Unit tests, end-to-end tests, and UATs.</a:t>
            </a:r>
          </a:p>
          <a:p>
            <a:r>
              <a:rPr lang="en-US" dirty="0"/>
              <a:t>Analyze and prioritize feedback.</a:t>
            </a:r>
          </a:p>
          <a:p>
            <a:pPr lvl="1"/>
            <a:r>
              <a:rPr lang="en-US" dirty="0"/>
              <a:t>Remove duplicate comments.</a:t>
            </a:r>
          </a:p>
          <a:p>
            <a:pPr lvl="1"/>
            <a:r>
              <a:rPr lang="en-US" dirty="0"/>
              <a:t>Categorize comments according to function or UI element.</a:t>
            </a:r>
          </a:p>
          <a:p>
            <a:pPr lvl="1"/>
            <a:r>
              <a:rPr lang="en-US" dirty="0"/>
              <a:t>Review each comment to determine if a change must be implemented. (Think "need to have" and "nice to have.")</a:t>
            </a:r>
          </a:p>
          <a:p>
            <a:r>
              <a:rPr lang="en-US" dirty="0"/>
              <a:t>For the changes that must be implemented, identify exactly what must change within the app to address each comment, as well as the order in which they should be addressed.</a:t>
            </a:r>
          </a:p>
          <a:p>
            <a:r>
              <a:rPr lang="en-US" dirty="0"/>
              <a:t>For the other changes, identify exactly what must change within the app to address each comment, and determine if they should be prioritized or grouped together for ease of implementation.</a:t>
            </a:r>
          </a:p>
          <a:p>
            <a:r>
              <a:rPr lang="en-US" dirty="0"/>
              <a:t>Implement changes.</a:t>
            </a:r>
          </a:p>
          <a:p>
            <a:r>
              <a:rPr lang="en-US" dirty="0"/>
              <a:t>Retest the app to ensure that the revisions do not introduce other issues.</a:t>
            </a:r>
          </a:p>
          <a:p>
            <a:r>
              <a:rPr lang="en-US" dirty="0"/>
              <a:t>Edit the revisions as necessary to ensure that all implemented changes are functioning properly.</a:t>
            </a:r>
          </a:p>
          <a:p>
            <a:pPr marL="0" indent="0">
              <a:buNone/>
            </a:pPr>
            <a:r>
              <a:rPr lang="en-US" dirty="0"/>
              <a:t>For the last three stages, you may want to implement and retest subsections of the feedback to simplify and streamline the end of the revision process.</a:t>
            </a:r>
          </a:p>
        </p:txBody>
      </p:sp>
      <p:sp>
        <p:nvSpPr>
          <p:cNvPr id="3" name="Slide Number Placeholder 2">
            <a:extLst>
              <a:ext uri="{FF2B5EF4-FFF2-40B4-BE49-F238E27FC236}">
                <a16:creationId xmlns:a16="http://schemas.microsoft.com/office/drawing/2014/main" id="{1EEEA7FD-F3BD-10D9-032F-A6395D205953}"/>
              </a:ext>
            </a:extLst>
          </p:cNvPr>
          <p:cNvSpPr>
            <a:spLocks noGrp="1"/>
          </p:cNvSpPr>
          <p:nvPr>
            <p:ph type="sldNum" sz="quarter" idx="12"/>
          </p:nvPr>
        </p:nvSpPr>
        <p:spPr/>
        <p:txBody>
          <a:bodyPr/>
          <a:lstStyle/>
          <a:p>
            <a:fld id="{A8160BDD-7155-D744-B749-9730458604AD}" type="slidenum">
              <a:rPr lang="en-US" smtClean="0"/>
              <a:t>22</a:t>
            </a:fld>
            <a:endParaRPr lang="en-US" dirty="0"/>
          </a:p>
        </p:txBody>
      </p:sp>
      <p:sp>
        <p:nvSpPr>
          <p:cNvPr id="2" name="Title 1">
            <a:extLst>
              <a:ext uri="{FF2B5EF4-FFF2-40B4-BE49-F238E27FC236}">
                <a16:creationId xmlns:a16="http://schemas.microsoft.com/office/drawing/2014/main" id="{7F60B0FC-C279-40E7-7F48-4A30171AE5C8}"/>
              </a:ext>
            </a:extLst>
          </p:cNvPr>
          <p:cNvSpPr>
            <a:spLocks noGrp="1"/>
          </p:cNvSpPr>
          <p:nvPr>
            <p:ph type="title"/>
          </p:nvPr>
        </p:nvSpPr>
        <p:spPr/>
        <p:txBody>
          <a:bodyPr/>
          <a:lstStyle/>
          <a:p>
            <a:r>
              <a:rPr lang="en-US" dirty="0"/>
              <a:t>Process for Revising Canvas Apps</a:t>
            </a:r>
          </a:p>
        </p:txBody>
      </p:sp>
    </p:spTree>
    <p:extLst>
      <p:ext uri="{BB962C8B-B14F-4D97-AF65-F5344CB8AC3E}">
        <p14:creationId xmlns:p14="http://schemas.microsoft.com/office/powerpoint/2010/main" val="197533323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9C7DA59-3BEF-F79C-2B00-BFE27BF3DF43}"/>
              </a:ext>
            </a:extLst>
          </p:cNvPr>
          <p:cNvSpPr>
            <a:spLocks noGrp="1"/>
          </p:cNvSpPr>
          <p:nvPr>
            <p:ph type="sldNum" sz="quarter" idx="12"/>
          </p:nvPr>
        </p:nvSpPr>
        <p:spPr/>
        <p:txBody>
          <a:bodyPr/>
          <a:lstStyle/>
          <a:p>
            <a:fld id="{A8160BDD-7155-D744-B749-9730458604AD}" type="slidenum">
              <a:rPr lang="en-US" smtClean="0"/>
              <a:t>23</a:t>
            </a:fld>
            <a:endParaRPr lang="en-US" dirty="0"/>
          </a:p>
        </p:txBody>
      </p:sp>
      <p:sp>
        <p:nvSpPr>
          <p:cNvPr id="2" name="Title 1">
            <a:extLst>
              <a:ext uri="{FF2B5EF4-FFF2-40B4-BE49-F238E27FC236}">
                <a16:creationId xmlns:a16="http://schemas.microsoft.com/office/drawing/2014/main" id="{7B40192B-4106-B674-9877-88FBE6F6B6EA}"/>
              </a:ext>
            </a:extLst>
          </p:cNvPr>
          <p:cNvSpPr>
            <a:spLocks noGrp="1"/>
          </p:cNvSpPr>
          <p:nvPr>
            <p:ph type="title"/>
          </p:nvPr>
        </p:nvSpPr>
        <p:spPr/>
        <p:txBody>
          <a:bodyPr/>
          <a:lstStyle/>
          <a:p>
            <a:r>
              <a:rPr lang="en-US" dirty="0"/>
              <a:t>Types of Errors</a:t>
            </a:r>
          </a:p>
        </p:txBody>
      </p:sp>
      <p:sp>
        <p:nvSpPr>
          <p:cNvPr id="4" name="Text Placeholder 3">
            <a:extLst>
              <a:ext uri="{FF2B5EF4-FFF2-40B4-BE49-F238E27FC236}">
                <a16:creationId xmlns:a16="http://schemas.microsoft.com/office/drawing/2014/main" id="{04314C61-6D73-9890-370F-76C760EEDCFF}"/>
              </a:ext>
            </a:extLst>
          </p:cNvPr>
          <p:cNvSpPr>
            <a:spLocks noGrp="1"/>
          </p:cNvSpPr>
          <p:nvPr>
            <p:ph type="body" sz="quarter" idx="13"/>
          </p:nvPr>
        </p:nvSpPr>
        <p:spPr/>
        <p:txBody>
          <a:bodyPr/>
          <a:lstStyle/>
          <a:p>
            <a:r>
              <a:rPr lang="en-US" dirty="0"/>
              <a:t>As in other programming environments, there are various types of errors in Power Apps.</a:t>
            </a:r>
          </a:p>
          <a:p>
            <a:r>
              <a:rPr lang="en-US" dirty="0"/>
              <a:t>Different types of errors must be dealt with in different ways.</a:t>
            </a:r>
          </a:p>
          <a:p>
            <a:pPr lvl="1"/>
            <a:r>
              <a:rPr lang="en-US" b="1" dirty="0"/>
              <a:t>Syntax errors</a:t>
            </a:r>
          </a:p>
          <a:p>
            <a:pPr lvl="2"/>
            <a:r>
              <a:rPr lang="en-US" dirty="0"/>
              <a:t>Prevent a statement from being considered complete.</a:t>
            </a:r>
          </a:p>
          <a:p>
            <a:pPr lvl="2"/>
            <a:r>
              <a:rPr lang="en-US" dirty="0"/>
              <a:t>Example: You omit closing quotes or a closing parenthesis.</a:t>
            </a:r>
          </a:p>
          <a:p>
            <a:pPr lvl="2"/>
            <a:r>
              <a:rPr lang="en-US" dirty="0"/>
              <a:t>The App Checker displays an error notification as soon as it detects this kind of error—as soon as you leave the formula.</a:t>
            </a:r>
          </a:p>
          <a:p>
            <a:pPr lvl="1"/>
            <a:r>
              <a:rPr lang="en-US" b="1" dirty="0"/>
              <a:t>Runtime errors</a:t>
            </a:r>
            <a:r>
              <a:rPr lang="en-US" dirty="0"/>
              <a:t> </a:t>
            </a:r>
          </a:p>
          <a:p>
            <a:pPr lvl="2"/>
            <a:r>
              <a:rPr lang="en-US" dirty="0"/>
              <a:t>Do not prevent the code from compiling and running but happen when the system encounters a fault that must be dealt with. </a:t>
            </a:r>
          </a:p>
          <a:p>
            <a:pPr lvl="2"/>
            <a:r>
              <a:rPr lang="en-US" dirty="0"/>
              <a:t>Example: Trying to open a file that doesn't exist.</a:t>
            </a:r>
          </a:p>
          <a:p>
            <a:pPr lvl="2"/>
            <a:r>
              <a:rPr lang="en-US" dirty="0"/>
              <a:t>If your code doesn't include provisions for handling these problems, the error may cause the program to stop running or display an error.</a:t>
            </a:r>
          </a:p>
          <a:p>
            <a:pPr lvl="1"/>
            <a:r>
              <a:rPr lang="en-US" b="1" dirty="0"/>
              <a:t>Logic errors</a:t>
            </a:r>
            <a:r>
              <a:rPr lang="en-US" dirty="0"/>
              <a:t> </a:t>
            </a:r>
          </a:p>
          <a:p>
            <a:pPr lvl="2"/>
            <a:r>
              <a:rPr lang="en-US" dirty="0"/>
              <a:t>Exist when the code doesn't produce the right result. </a:t>
            </a:r>
          </a:p>
          <a:p>
            <a:pPr lvl="2"/>
            <a:r>
              <a:rPr lang="en-US" dirty="0"/>
              <a:t>Because the system doesn't halt as it does with compilation and runtime errors, logic errors are often the hardest to detect and debug.</a:t>
            </a:r>
          </a:p>
        </p:txBody>
      </p:sp>
      <p:pic>
        <p:nvPicPr>
          <p:cNvPr id="5" name="Picture 2" descr="Image result for bugs png">
            <a:extLst>
              <a:ext uri="{FF2B5EF4-FFF2-40B4-BE49-F238E27FC236}">
                <a16:creationId xmlns:a16="http://schemas.microsoft.com/office/drawing/2014/main" id="{54300818-4A4D-83F1-9689-1F21411C833A}"/>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14291861">
            <a:off x="9882683" y="1618074"/>
            <a:ext cx="515788" cy="493840"/>
          </a:xfrm>
          <a:prstGeom prst="rect">
            <a:avLst/>
          </a:prstGeom>
          <a:noFill/>
          <a:effectLst>
            <a:outerShdw blurRad="139700" dist="762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13" name="Oval 12">
            <a:extLst>
              <a:ext uri="{FF2B5EF4-FFF2-40B4-BE49-F238E27FC236}">
                <a16:creationId xmlns:a16="http://schemas.microsoft.com/office/drawing/2014/main" id="{2D5601A8-B737-78C6-3952-759497CE8E8B}"/>
              </a:ext>
            </a:extLst>
          </p:cNvPr>
          <p:cNvSpPr/>
          <p:nvPr/>
        </p:nvSpPr>
        <p:spPr>
          <a:xfrm rot="1143385">
            <a:off x="9448296" y="1297520"/>
            <a:ext cx="1329655" cy="1153487"/>
          </a:xfrm>
          <a:prstGeom prst="ellipse">
            <a:avLst/>
          </a:prstGeom>
          <a:gradFill flip="none" rotWithShape="1">
            <a:gsLst>
              <a:gs pos="2752">
                <a:srgbClr val="E5F8FF">
                  <a:alpha val="11765"/>
                </a:srgbClr>
              </a:gs>
              <a:gs pos="100000">
                <a:srgbClr val="E5F8FF"/>
              </a:gs>
            </a:gsLst>
            <a:path path="circle">
              <a:fillToRect l="50000" t="50000" r="50000" b="50000"/>
            </a:path>
            <a:tileRect/>
          </a:gradFill>
          <a:ln w="22225" cap="flat" cmpd="sng" algn="ctr">
            <a:solidFill>
              <a:schemeClr val="bg1"/>
            </a:solidFill>
            <a:prstDash val="solid"/>
          </a:ln>
          <a:effectLst/>
        </p:spPr>
        <p:txBody>
          <a:bodyPr rtlCol="0" anchor="ctr"/>
          <a:lstStyle/>
          <a:p>
            <a:pPr algn="ctr" defTabSz="914400"/>
            <a:endParaRPr lang="en-US" sz="1100" b="1" kern="0" dirty="0">
              <a:solidFill>
                <a:srgbClr val="FF0000"/>
              </a:solidFill>
              <a:latin typeface="Arial"/>
            </a:endParaRPr>
          </a:p>
        </p:txBody>
      </p:sp>
      <p:sp>
        <p:nvSpPr>
          <p:cNvPr id="14" name="Oval 13">
            <a:extLst>
              <a:ext uri="{FF2B5EF4-FFF2-40B4-BE49-F238E27FC236}">
                <a16:creationId xmlns:a16="http://schemas.microsoft.com/office/drawing/2014/main" id="{5E47A869-D6C5-BF6D-8D7E-CE3FD1B9CE5D}"/>
              </a:ext>
            </a:extLst>
          </p:cNvPr>
          <p:cNvSpPr/>
          <p:nvPr/>
        </p:nvSpPr>
        <p:spPr>
          <a:xfrm>
            <a:off x="10431980" y="1562094"/>
            <a:ext cx="157939" cy="137020"/>
          </a:xfrm>
          <a:prstGeom prst="ellipse">
            <a:avLst/>
          </a:prstGeom>
          <a:solidFill>
            <a:schemeClr val="bg1">
              <a:alpha val="70000"/>
            </a:schemeClr>
          </a:solidFill>
          <a:ln w="28575" cap="flat" cmpd="sng" algn="ctr">
            <a:noFill/>
            <a:prstDash val="solid"/>
          </a:ln>
          <a:effectLst/>
        </p:spPr>
        <p:txBody>
          <a:bodyPr rtlCol="0" anchor="ctr"/>
          <a:lstStyle/>
          <a:p>
            <a:pPr algn="ctr" defTabSz="914400"/>
            <a:endParaRPr lang="en-US" sz="1100" b="1" kern="0" dirty="0">
              <a:solidFill>
                <a:srgbClr val="FF0000"/>
              </a:solidFill>
              <a:latin typeface="Arial"/>
            </a:endParaRPr>
          </a:p>
        </p:txBody>
      </p:sp>
      <p:sp>
        <p:nvSpPr>
          <p:cNvPr id="15" name="Oval 14">
            <a:extLst>
              <a:ext uri="{FF2B5EF4-FFF2-40B4-BE49-F238E27FC236}">
                <a16:creationId xmlns:a16="http://schemas.microsoft.com/office/drawing/2014/main" id="{3CC6E34C-9C15-3FE7-5F70-ED0E1D86533B}"/>
              </a:ext>
            </a:extLst>
          </p:cNvPr>
          <p:cNvSpPr/>
          <p:nvPr/>
        </p:nvSpPr>
        <p:spPr>
          <a:xfrm>
            <a:off x="10575992" y="1693522"/>
            <a:ext cx="59348" cy="51487"/>
          </a:xfrm>
          <a:prstGeom prst="ellipse">
            <a:avLst/>
          </a:prstGeom>
          <a:solidFill>
            <a:schemeClr val="bg1">
              <a:alpha val="70000"/>
            </a:schemeClr>
          </a:solidFill>
          <a:ln w="28575" cap="flat" cmpd="sng" algn="ctr">
            <a:noFill/>
            <a:prstDash val="solid"/>
          </a:ln>
          <a:effectLst/>
        </p:spPr>
        <p:txBody>
          <a:bodyPr rtlCol="0" anchor="ctr"/>
          <a:lstStyle/>
          <a:p>
            <a:pPr algn="ctr" defTabSz="914400"/>
            <a:endParaRPr lang="en-US" sz="1100" b="1" kern="0" dirty="0">
              <a:solidFill>
                <a:srgbClr val="FF0000"/>
              </a:solidFill>
              <a:latin typeface="Arial"/>
            </a:endParaRPr>
          </a:p>
        </p:txBody>
      </p:sp>
      <p:sp>
        <p:nvSpPr>
          <p:cNvPr id="16" name="Oval 15">
            <a:extLst>
              <a:ext uri="{FF2B5EF4-FFF2-40B4-BE49-F238E27FC236}">
                <a16:creationId xmlns:a16="http://schemas.microsoft.com/office/drawing/2014/main" id="{386EC376-ED0A-A09A-FCCC-E932444A56D7}"/>
              </a:ext>
            </a:extLst>
          </p:cNvPr>
          <p:cNvSpPr/>
          <p:nvPr/>
        </p:nvSpPr>
        <p:spPr>
          <a:xfrm>
            <a:off x="9538553" y="1727974"/>
            <a:ext cx="157939" cy="137020"/>
          </a:xfrm>
          <a:prstGeom prst="ellipse">
            <a:avLst/>
          </a:prstGeom>
          <a:solidFill>
            <a:schemeClr val="bg1">
              <a:alpha val="70000"/>
            </a:schemeClr>
          </a:solidFill>
          <a:ln w="28575" cap="flat" cmpd="sng" algn="ctr">
            <a:noFill/>
            <a:prstDash val="solid"/>
          </a:ln>
          <a:effectLst/>
        </p:spPr>
        <p:txBody>
          <a:bodyPr rtlCol="0" anchor="ctr"/>
          <a:lstStyle/>
          <a:p>
            <a:pPr algn="ctr" defTabSz="914400"/>
            <a:endParaRPr lang="en-US" sz="1100" b="1" kern="0" dirty="0">
              <a:solidFill>
                <a:srgbClr val="FF0000"/>
              </a:solidFill>
              <a:latin typeface="Arial"/>
            </a:endParaRPr>
          </a:p>
        </p:txBody>
      </p:sp>
      <p:sp>
        <p:nvSpPr>
          <p:cNvPr id="17" name="Oval 16">
            <a:extLst>
              <a:ext uri="{FF2B5EF4-FFF2-40B4-BE49-F238E27FC236}">
                <a16:creationId xmlns:a16="http://schemas.microsoft.com/office/drawing/2014/main" id="{2004504E-1493-8734-7F07-60BD7534C414}"/>
              </a:ext>
            </a:extLst>
          </p:cNvPr>
          <p:cNvSpPr/>
          <p:nvPr/>
        </p:nvSpPr>
        <p:spPr>
          <a:xfrm>
            <a:off x="9878319" y="1618110"/>
            <a:ext cx="59348" cy="51487"/>
          </a:xfrm>
          <a:prstGeom prst="ellipse">
            <a:avLst/>
          </a:prstGeom>
          <a:solidFill>
            <a:schemeClr val="bg1">
              <a:alpha val="70000"/>
            </a:schemeClr>
          </a:solidFill>
          <a:ln w="28575" cap="flat" cmpd="sng" algn="ctr">
            <a:noFill/>
            <a:prstDash val="solid"/>
          </a:ln>
          <a:effectLst/>
        </p:spPr>
        <p:txBody>
          <a:bodyPr rtlCol="0" anchor="ctr"/>
          <a:lstStyle/>
          <a:p>
            <a:pPr algn="ctr" defTabSz="914400"/>
            <a:endParaRPr lang="en-US" sz="1100" b="1" kern="0" dirty="0">
              <a:solidFill>
                <a:srgbClr val="FF0000"/>
              </a:solidFill>
              <a:latin typeface="Arial"/>
            </a:endParaRPr>
          </a:p>
        </p:txBody>
      </p:sp>
      <p:sp>
        <p:nvSpPr>
          <p:cNvPr id="18" name="Oval 17">
            <a:extLst>
              <a:ext uri="{FF2B5EF4-FFF2-40B4-BE49-F238E27FC236}">
                <a16:creationId xmlns:a16="http://schemas.microsoft.com/office/drawing/2014/main" id="{402ABA4B-9BF5-46DF-49F0-46278A87DB70}"/>
              </a:ext>
            </a:extLst>
          </p:cNvPr>
          <p:cNvSpPr/>
          <p:nvPr/>
        </p:nvSpPr>
        <p:spPr>
          <a:xfrm>
            <a:off x="9666818" y="1888030"/>
            <a:ext cx="59348" cy="51487"/>
          </a:xfrm>
          <a:prstGeom prst="ellipse">
            <a:avLst/>
          </a:prstGeom>
          <a:solidFill>
            <a:schemeClr val="bg1">
              <a:alpha val="70000"/>
            </a:schemeClr>
          </a:solidFill>
          <a:ln w="28575" cap="flat" cmpd="sng" algn="ctr">
            <a:noFill/>
            <a:prstDash val="solid"/>
          </a:ln>
          <a:effectLst/>
        </p:spPr>
        <p:txBody>
          <a:bodyPr rtlCol="0" anchor="ctr"/>
          <a:lstStyle/>
          <a:p>
            <a:pPr algn="ctr" defTabSz="914400"/>
            <a:endParaRPr lang="en-US" sz="1100" b="1" kern="0" dirty="0">
              <a:solidFill>
                <a:srgbClr val="FF0000"/>
              </a:solidFill>
              <a:latin typeface="Arial"/>
            </a:endParaRPr>
          </a:p>
        </p:txBody>
      </p:sp>
      <p:pic>
        <p:nvPicPr>
          <p:cNvPr id="19" name="Picture 18">
            <a:extLst>
              <a:ext uri="{FF2B5EF4-FFF2-40B4-BE49-F238E27FC236}">
                <a16:creationId xmlns:a16="http://schemas.microsoft.com/office/drawing/2014/main" id="{AAF126DB-43A9-11B5-BF58-BAF7E7F6C1C7}"/>
              </a:ext>
            </a:extLst>
          </p:cNvPr>
          <p:cNvPicPr>
            <a:picLocks noChangeAspect="1"/>
          </p:cNvPicPr>
          <p:nvPr/>
        </p:nvPicPr>
        <p:blipFill rotWithShape="1">
          <a:blip r:embed="rId3"/>
          <a:srcRect l="8344" t="12631" r="8358" b="8580"/>
          <a:stretch/>
        </p:blipFill>
        <p:spPr>
          <a:xfrm>
            <a:off x="9296423" y="1173633"/>
            <a:ext cx="2747349" cy="2800350"/>
          </a:xfrm>
          <a:prstGeom prst="rect">
            <a:avLst/>
          </a:prstGeom>
          <a:effectLst>
            <a:outerShdw blurRad="50800" dist="38100" dir="2700000" algn="tl" rotWithShape="0">
              <a:prstClr val="black">
                <a:alpha val="40000"/>
              </a:prstClr>
            </a:outerShdw>
          </a:effectLst>
        </p:spPr>
      </p:pic>
      <p:pic>
        <p:nvPicPr>
          <p:cNvPr id="6" name="Picture 2" descr="Image result for bugs png">
            <a:extLst>
              <a:ext uri="{FF2B5EF4-FFF2-40B4-BE49-F238E27FC236}">
                <a16:creationId xmlns:a16="http://schemas.microsoft.com/office/drawing/2014/main" id="{497E503C-ED6A-6B1F-60B4-ED6BB2F95C19}"/>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17367002">
            <a:off x="10904073" y="1765727"/>
            <a:ext cx="362414" cy="346992"/>
          </a:xfrm>
          <a:prstGeom prst="rect">
            <a:avLst/>
          </a:prstGeom>
          <a:noFill/>
          <a:effectLst>
            <a:outerShdw blurRad="139700" dist="762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7" name="Picture 2" descr="Image result for bugs png">
            <a:extLst>
              <a:ext uri="{FF2B5EF4-FFF2-40B4-BE49-F238E27FC236}">
                <a16:creationId xmlns:a16="http://schemas.microsoft.com/office/drawing/2014/main" id="{F020062B-E338-A72B-6F73-D2C053432BB5}"/>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16437455">
            <a:off x="11786234" y="1729838"/>
            <a:ext cx="362414" cy="346992"/>
          </a:xfrm>
          <a:prstGeom prst="rect">
            <a:avLst/>
          </a:prstGeom>
          <a:noFill/>
          <a:effectLst>
            <a:outerShdw blurRad="139700" dist="762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8" name="Picture 2" descr="Image result for bugs png">
            <a:extLst>
              <a:ext uri="{FF2B5EF4-FFF2-40B4-BE49-F238E27FC236}">
                <a16:creationId xmlns:a16="http://schemas.microsoft.com/office/drawing/2014/main" id="{487728DE-1817-06BD-7357-549E4FA56672}"/>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15547864">
            <a:off x="11283851" y="1401000"/>
            <a:ext cx="362414" cy="346992"/>
          </a:xfrm>
          <a:prstGeom prst="rect">
            <a:avLst/>
          </a:prstGeom>
          <a:noFill/>
          <a:effectLst>
            <a:outerShdw blurRad="139700" dist="762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8792350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34538386-0569-6683-E89F-2CD3E5BC2483}"/>
              </a:ext>
            </a:extLst>
          </p:cNvPr>
          <p:cNvSpPr>
            <a:spLocks noGrp="1"/>
          </p:cNvSpPr>
          <p:nvPr>
            <p:ph type="sldNum" sz="quarter" idx="12"/>
          </p:nvPr>
        </p:nvSpPr>
        <p:spPr/>
        <p:txBody>
          <a:bodyPr/>
          <a:lstStyle/>
          <a:p>
            <a:fld id="{A8160BDD-7155-D744-B749-9730458604AD}" type="slidenum">
              <a:rPr lang="en-US" smtClean="0"/>
              <a:t>24</a:t>
            </a:fld>
            <a:endParaRPr lang="en-US" dirty="0"/>
          </a:p>
        </p:txBody>
      </p:sp>
      <p:sp>
        <p:nvSpPr>
          <p:cNvPr id="2" name="Title 1">
            <a:extLst>
              <a:ext uri="{FF2B5EF4-FFF2-40B4-BE49-F238E27FC236}">
                <a16:creationId xmlns:a16="http://schemas.microsoft.com/office/drawing/2014/main" id="{14AFED83-8617-CD96-0691-07F785FCF73C}"/>
              </a:ext>
            </a:extLst>
          </p:cNvPr>
          <p:cNvSpPr>
            <a:spLocks noGrp="1"/>
          </p:cNvSpPr>
          <p:nvPr>
            <p:ph type="title"/>
          </p:nvPr>
        </p:nvSpPr>
        <p:spPr/>
        <p:txBody>
          <a:bodyPr/>
          <a:lstStyle/>
          <a:p>
            <a:r>
              <a:rPr lang="en-US" dirty="0"/>
              <a:t>Debugging</a:t>
            </a:r>
          </a:p>
        </p:txBody>
      </p:sp>
      <p:sp>
        <p:nvSpPr>
          <p:cNvPr id="4" name="Text Placeholder 3">
            <a:extLst>
              <a:ext uri="{FF2B5EF4-FFF2-40B4-BE49-F238E27FC236}">
                <a16:creationId xmlns:a16="http://schemas.microsoft.com/office/drawing/2014/main" id="{5A11722F-CE2A-C02E-17A1-46BCF86137AC}"/>
              </a:ext>
            </a:extLst>
          </p:cNvPr>
          <p:cNvSpPr>
            <a:spLocks noGrp="1"/>
          </p:cNvSpPr>
          <p:nvPr>
            <p:ph type="body" sz="quarter" idx="13"/>
          </p:nvPr>
        </p:nvSpPr>
        <p:spPr/>
        <p:txBody>
          <a:bodyPr/>
          <a:lstStyle/>
          <a:p>
            <a:r>
              <a:rPr lang="en-US" b="1" dirty="0"/>
              <a:t>Debugging</a:t>
            </a:r>
            <a:r>
              <a:rPr lang="en-US" dirty="0"/>
              <a:t>: The process of identifying and correcting problems that have been discovered in an app.</a:t>
            </a:r>
            <a:endParaRPr lang="en-US" b="1" dirty="0"/>
          </a:p>
        </p:txBody>
      </p:sp>
      <p:sp>
        <p:nvSpPr>
          <p:cNvPr id="5" name="Text Placeholder 4">
            <a:extLst>
              <a:ext uri="{FF2B5EF4-FFF2-40B4-BE49-F238E27FC236}">
                <a16:creationId xmlns:a16="http://schemas.microsoft.com/office/drawing/2014/main" id="{D46CE991-0C67-45CC-255D-CD49F870FD59}"/>
              </a:ext>
            </a:extLst>
          </p:cNvPr>
          <p:cNvSpPr>
            <a:spLocks noGrp="1"/>
          </p:cNvSpPr>
          <p:nvPr>
            <p:ph type="body" sz="quarter" idx="14"/>
          </p:nvPr>
        </p:nvSpPr>
        <p:spPr>
          <a:xfrm>
            <a:off x="455900" y="1820624"/>
            <a:ext cx="11483012" cy="4388205"/>
          </a:xfrm>
        </p:spPr>
        <p:txBody>
          <a:bodyPr/>
          <a:lstStyle/>
          <a:p>
            <a:r>
              <a:rPr lang="en-US" dirty="0"/>
              <a:t>Testing identifies the presence of an issue.</a:t>
            </a:r>
          </a:p>
          <a:p>
            <a:r>
              <a:rPr lang="en-US" dirty="0"/>
              <a:t>Debugging finds the source of the issue and takes steps to fix it.</a:t>
            </a:r>
          </a:p>
          <a:p>
            <a:r>
              <a:rPr lang="en-US" dirty="0"/>
              <a:t>Monitor tool lets you view</a:t>
            </a:r>
            <a:br>
              <a:rPr lang="en-US" dirty="0"/>
            </a:br>
            <a:r>
              <a:rPr lang="en-US" dirty="0"/>
              <a:t> events that occur during a </a:t>
            </a:r>
            <a:br>
              <a:rPr lang="en-US" dirty="0"/>
            </a:br>
            <a:r>
              <a:rPr lang="en-US" dirty="0"/>
              <a:t>user session (helpful for </a:t>
            </a:r>
            <a:br>
              <a:rPr lang="en-US" dirty="0"/>
            </a:br>
            <a:r>
              <a:rPr lang="en-US" dirty="0"/>
              <a:t>troubleshooting).</a:t>
            </a:r>
          </a:p>
          <a:p>
            <a:pPr lvl="1"/>
            <a:r>
              <a:rPr lang="en-US" dirty="0"/>
              <a:t>Unfinished apps and </a:t>
            </a:r>
            <a:br>
              <a:rPr lang="en-US" dirty="0"/>
            </a:br>
            <a:r>
              <a:rPr lang="en-US" dirty="0"/>
              <a:t>published apps.</a:t>
            </a:r>
          </a:p>
          <a:p>
            <a:pPr lvl="1"/>
            <a:r>
              <a:rPr lang="en-US" dirty="0"/>
              <a:t>Need Environment Admin </a:t>
            </a:r>
            <a:br>
              <a:rPr lang="en-US" dirty="0"/>
            </a:br>
            <a:r>
              <a:rPr lang="en-US" dirty="0"/>
              <a:t>or Environment Maker</a:t>
            </a:r>
            <a:br>
              <a:rPr lang="en-US" dirty="0"/>
            </a:br>
            <a:r>
              <a:rPr lang="en-US" dirty="0"/>
              <a:t>security role.</a:t>
            </a:r>
          </a:p>
          <a:p>
            <a:pPr lvl="1"/>
            <a:r>
              <a:rPr lang="en-US" dirty="0"/>
              <a:t>For published apps, enable </a:t>
            </a:r>
            <a:br>
              <a:rPr lang="en-US" dirty="0"/>
            </a:br>
            <a:r>
              <a:rPr lang="en-US" dirty="0"/>
              <a:t>the </a:t>
            </a:r>
            <a:r>
              <a:rPr lang="en-US" b="1" dirty="0"/>
              <a:t>Debug published app</a:t>
            </a:r>
            <a:r>
              <a:rPr lang="en-US" dirty="0"/>
              <a:t> </a:t>
            </a:r>
            <a:br>
              <a:rPr lang="en-US" dirty="0"/>
            </a:br>
            <a:r>
              <a:rPr lang="en-US" dirty="0"/>
              <a:t>setting to view source </a:t>
            </a:r>
            <a:br>
              <a:rPr lang="en-US" dirty="0"/>
            </a:br>
            <a:r>
              <a:rPr lang="en-US" dirty="0"/>
              <a:t>expressions. Can cause </a:t>
            </a:r>
            <a:br>
              <a:rPr lang="en-US" dirty="0"/>
            </a:br>
            <a:r>
              <a:rPr lang="en-US" dirty="0"/>
              <a:t>performance issues, so </a:t>
            </a:r>
            <a:br>
              <a:rPr lang="en-US" dirty="0"/>
            </a:br>
            <a:r>
              <a:rPr lang="en-US" dirty="0"/>
              <a:t>disable when you finish debugging.</a:t>
            </a:r>
          </a:p>
          <a:p>
            <a:pPr lvl="1"/>
            <a:endParaRPr lang="en-US" dirty="0"/>
          </a:p>
          <a:p>
            <a:endParaRPr lang="en-US" dirty="0"/>
          </a:p>
        </p:txBody>
      </p:sp>
      <p:sp>
        <p:nvSpPr>
          <p:cNvPr id="6" name="Rounded Rectangle 51">
            <a:extLst>
              <a:ext uri="{FF2B5EF4-FFF2-40B4-BE49-F238E27FC236}">
                <a16:creationId xmlns:a16="http://schemas.microsoft.com/office/drawing/2014/main" id="{F68877EB-EB57-7AED-522B-EC399F1FBEC5}"/>
              </a:ext>
            </a:extLst>
          </p:cNvPr>
          <p:cNvSpPr/>
          <p:nvPr/>
        </p:nvSpPr>
        <p:spPr>
          <a:xfrm>
            <a:off x="8258982" y="1731978"/>
            <a:ext cx="3477118" cy="783573"/>
          </a:xfrm>
          <a:prstGeom prst="roundRect">
            <a:avLst/>
          </a:prstGeom>
          <a:gradFill flip="none" rotWithShape="0">
            <a:gsLst>
              <a:gs pos="0">
                <a:srgbClr val="FFFFFF">
                  <a:lumMod val="92000"/>
                </a:srgbClr>
              </a:gs>
              <a:gs pos="100000">
                <a:srgbClr val="FFFFFF"/>
              </a:gs>
            </a:gsLst>
            <a:lin ang="2700000" scaled="1"/>
            <a:tileRect/>
          </a:gradFill>
          <a:ln w="25400" cap="flat" cmpd="sng" algn="ctr">
            <a:noFill/>
            <a:prstDash val="solid"/>
          </a:ln>
          <a:effectLst>
            <a:outerShdw blurRad="38100" dist="25400" dir="2700000" sx="99000" sy="99000" algn="tl" rotWithShape="0">
              <a:prstClr val="black">
                <a:alpha val="75000"/>
              </a:prstClr>
            </a:outerShdw>
          </a:effectLst>
        </p:spPr>
        <p:txBody>
          <a:bodyPr anchor="ctr"/>
          <a:lstStyle/>
          <a:p>
            <a:pPr marL="342900" indent="-342900" defTabSz="346075">
              <a:buAutoNum type="arabicPeriod"/>
              <a:tabLst>
                <a:tab pos="173038" algn="l"/>
              </a:tabLst>
              <a:defRPr/>
            </a:pPr>
            <a:r>
              <a:rPr lang="en-US" sz="1300" b="1" kern="0" dirty="0">
                <a:solidFill>
                  <a:srgbClr val="000000"/>
                </a:solidFill>
                <a:latin typeface="Calibri"/>
                <a:cs typeface="Calibri"/>
              </a:rPr>
              <a:t>Analyze error messages.</a:t>
            </a:r>
          </a:p>
          <a:p>
            <a:pPr marL="342900" indent="-342900" defTabSz="346075">
              <a:buAutoNum type="arabicPeriod"/>
              <a:tabLst>
                <a:tab pos="173038" algn="l"/>
              </a:tabLst>
              <a:defRPr/>
            </a:pPr>
            <a:r>
              <a:rPr lang="en-US" sz="1300" b="1" kern="0" dirty="0">
                <a:solidFill>
                  <a:srgbClr val="000000"/>
                </a:solidFill>
                <a:latin typeface="Calibri"/>
                <a:cs typeface="Calibri"/>
              </a:rPr>
              <a:t>Examine formulas for underlying causes.</a:t>
            </a:r>
          </a:p>
          <a:p>
            <a:pPr marL="342900" indent="-342900" defTabSz="346075">
              <a:buAutoNum type="arabicPeriod"/>
              <a:tabLst>
                <a:tab pos="173038" algn="l"/>
              </a:tabLst>
              <a:defRPr/>
            </a:pPr>
            <a:r>
              <a:rPr lang="en-US" sz="1300" b="1" kern="0" dirty="0">
                <a:solidFill>
                  <a:srgbClr val="000000"/>
                </a:solidFill>
                <a:latin typeface="Calibri"/>
                <a:cs typeface="Calibri"/>
              </a:rPr>
              <a:t>Correct the formula.</a:t>
            </a:r>
          </a:p>
        </p:txBody>
      </p:sp>
      <p:pic>
        <p:nvPicPr>
          <p:cNvPr id="8" name="Picture 7" descr="Graphical user interface, Teams&#10;&#10;Description automatically generated">
            <a:extLst>
              <a:ext uri="{FF2B5EF4-FFF2-40B4-BE49-F238E27FC236}">
                <a16:creationId xmlns:a16="http://schemas.microsoft.com/office/drawing/2014/main" id="{E86764D4-F018-0376-D342-B28D9A86B19B}"/>
              </a:ext>
            </a:extLst>
          </p:cNvPr>
          <p:cNvPicPr>
            <a:picLocks noChangeAspect="1"/>
          </p:cNvPicPr>
          <p:nvPr/>
        </p:nvPicPr>
        <p:blipFill>
          <a:blip r:embed="rId2"/>
          <a:stretch>
            <a:fillRect/>
          </a:stretch>
        </p:blipFill>
        <p:spPr>
          <a:xfrm>
            <a:off x="3348294" y="2715957"/>
            <a:ext cx="8382726" cy="3470235"/>
          </a:xfrm>
          <a:prstGeom prst="rect">
            <a:avLst/>
          </a:prstGeom>
        </p:spPr>
      </p:pic>
    </p:spTree>
    <p:extLst>
      <p:ext uri="{BB962C8B-B14F-4D97-AF65-F5344CB8AC3E}">
        <p14:creationId xmlns:p14="http://schemas.microsoft.com/office/powerpoint/2010/main" val="326530175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D9AE8BA7-D331-384E-9B4E-CE5EF0EEC471}"/>
              </a:ext>
            </a:extLst>
          </p:cNvPr>
          <p:cNvSpPr>
            <a:spLocks noGrp="1"/>
          </p:cNvSpPr>
          <p:nvPr>
            <p:ph type="sldNum" sz="quarter" idx="12"/>
          </p:nvPr>
        </p:nvSpPr>
        <p:spPr/>
        <p:txBody>
          <a:bodyPr/>
          <a:lstStyle/>
          <a:p>
            <a:fld id="{A8160BDD-7155-D744-B749-9730458604AD}" type="slidenum">
              <a:rPr lang="en-US" smtClean="0"/>
              <a:t>25</a:t>
            </a:fld>
            <a:endParaRPr lang="en-US" dirty="0"/>
          </a:p>
        </p:txBody>
      </p:sp>
      <p:sp>
        <p:nvSpPr>
          <p:cNvPr id="2" name="Title 1">
            <a:extLst>
              <a:ext uri="{FF2B5EF4-FFF2-40B4-BE49-F238E27FC236}">
                <a16:creationId xmlns:a16="http://schemas.microsoft.com/office/drawing/2014/main" id="{03BE693C-B5B0-5019-5810-DFD3204146B3}"/>
              </a:ext>
            </a:extLst>
          </p:cNvPr>
          <p:cNvSpPr>
            <a:spLocks noGrp="1"/>
          </p:cNvSpPr>
          <p:nvPr>
            <p:ph type="title"/>
          </p:nvPr>
        </p:nvSpPr>
        <p:spPr/>
        <p:txBody>
          <a:bodyPr/>
          <a:lstStyle/>
          <a:p>
            <a:r>
              <a:rPr lang="en-US" dirty="0"/>
              <a:t>Error Handling</a:t>
            </a:r>
          </a:p>
        </p:txBody>
      </p:sp>
      <p:sp>
        <p:nvSpPr>
          <p:cNvPr id="4" name="Text Placeholder 3">
            <a:extLst>
              <a:ext uri="{FF2B5EF4-FFF2-40B4-BE49-F238E27FC236}">
                <a16:creationId xmlns:a16="http://schemas.microsoft.com/office/drawing/2014/main" id="{AC3D6FE7-58B0-7709-3E21-43EF3DA5B434}"/>
              </a:ext>
            </a:extLst>
          </p:cNvPr>
          <p:cNvSpPr>
            <a:spLocks noGrp="1"/>
          </p:cNvSpPr>
          <p:nvPr>
            <p:ph type="body" sz="quarter" idx="13"/>
          </p:nvPr>
        </p:nvSpPr>
        <p:spPr/>
        <p:txBody>
          <a:bodyPr/>
          <a:lstStyle/>
          <a:p>
            <a:r>
              <a:rPr lang="en-US" dirty="0"/>
              <a:t>One way of dealing with problems that may occur during runtime is to add code to handle the errors.</a:t>
            </a:r>
          </a:p>
          <a:p>
            <a:pPr lvl="1"/>
            <a:r>
              <a:rPr lang="en-US" dirty="0"/>
              <a:t>In forms:</a:t>
            </a:r>
          </a:p>
          <a:p>
            <a:pPr lvl="2"/>
            <a:r>
              <a:rPr lang="en-US" dirty="0"/>
              <a:t>You can provide formulas in the </a:t>
            </a:r>
            <a:r>
              <a:rPr lang="en-US" sz="1200" dirty="0">
                <a:latin typeface="Courier New" panose="02070309020205020404" pitchFamily="49" charset="0"/>
                <a:cs typeface="Courier New" panose="02070309020205020404" pitchFamily="49" charset="0"/>
              </a:rPr>
              <a:t>OnSuccess</a:t>
            </a:r>
            <a:r>
              <a:rPr lang="en-US" dirty="0"/>
              <a:t> and </a:t>
            </a:r>
            <a:r>
              <a:rPr lang="en-US" sz="1200" dirty="0">
                <a:latin typeface="Courier New" panose="02070309020205020404" pitchFamily="49" charset="0"/>
                <a:cs typeface="Courier New" panose="02070309020205020404" pitchFamily="49" charset="0"/>
              </a:rPr>
              <a:t>OnFailure</a:t>
            </a:r>
            <a:r>
              <a:rPr lang="en-US" dirty="0"/>
              <a:t> properties.</a:t>
            </a:r>
          </a:p>
          <a:p>
            <a:pPr lvl="2"/>
            <a:r>
              <a:rPr lang="en-US" dirty="0"/>
              <a:t>Only one of these formulas will execute after a form is submitted, depending on whether the form is submitted successfully or not.</a:t>
            </a:r>
          </a:p>
          <a:p>
            <a:pPr lvl="2"/>
            <a:r>
              <a:rPr lang="en-US" dirty="0"/>
              <a:t>For example, with </a:t>
            </a:r>
            <a:r>
              <a:rPr lang="en-US" sz="1200" dirty="0">
                <a:latin typeface="Courier New" panose="02070309020205020404" pitchFamily="49" charset="0"/>
                <a:cs typeface="Courier New" panose="02070309020205020404" pitchFamily="49" charset="0"/>
              </a:rPr>
              <a:t>OnFailure</a:t>
            </a:r>
            <a:r>
              <a:rPr lang="en-US" dirty="0"/>
              <a:t>, you might show a message asking the user to make corrections in the form and try again.</a:t>
            </a:r>
          </a:p>
          <a:p>
            <a:pPr lvl="1"/>
            <a:r>
              <a:rPr lang="en-US" dirty="0"/>
              <a:t>In other scenarios, you can wrap an expression in an </a:t>
            </a:r>
            <a:r>
              <a:rPr lang="en-US" sz="1200" dirty="0">
                <a:latin typeface="Courier New" panose="02070309020205020404" pitchFamily="49" charset="0"/>
                <a:cs typeface="Courier New" panose="02070309020205020404" pitchFamily="49" charset="0"/>
              </a:rPr>
              <a:t>IfError</a:t>
            </a:r>
            <a:r>
              <a:rPr lang="en-US" dirty="0"/>
              <a:t> function to specify a value if an error occurs.</a:t>
            </a:r>
          </a:p>
          <a:p>
            <a:pPr lvl="2"/>
            <a:r>
              <a:rPr lang="en-US" dirty="0"/>
              <a:t>Example</a:t>
            </a:r>
          </a:p>
          <a:p>
            <a:pPr lvl="3"/>
            <a:r>
              <a:rPr lang="en-US" dirty="0">
                <a:latin typeface="Courier New" panose="02070309020205020404" pitchFamily="49" charset="0"/>
                <a:cs typeface="Courier New" panose="02070309020205020404" pitchFamily="49" charset="0"/>
              </a:rPr>
              <a:t>IfError( xCount / yCount , 100 )</a:t>
            </a:r>
          </a:p>
          <a:p>
            <a:pPr lvl="3"/>
            <a:r>
              <a:rPr lang="en-US" dirty="0"/>
              <a:t>Normally, this function will return the value of </a:t>
            </a:r>
            <a:r>
              <a:rPr lang="en-US" dirty="0">
                <a:latin typeface="Courier New" panose="02070309020205020404" pitchFamily="49" charset="0"/>
                <a:cs typeface="Courier New" panose="02070309020205020404" pitchFamily="49" charset="0"/>
              </a:rPr>
              <a:t>xCount</a:t>
            </a:r>
            <a:r>
              <a:rPr lang="en-US" dirty="0"/>
              <a:t> divided by </a:t>
            </a:r>
            <a:r>
              <a:rPr lang="en-US" dirty="0">
                <a:latin typeface="Courier New" panose="02070309020205020404" pitchFamily="49" charset="0"/>
                <a:cs typeface="Courier New" panose="02070309020205020404" pitchFamily="49" charset="0"/>
              </a:rPr>
              <a:t>yCount</a:t>
            </a:r>
            <a:r>
              <a:rPr lang="en-US" sz="1600" dirty="0"/>
              <a:t>.</a:t>
            </a:r>
          </a:p>
          <a:p>
            <a:pPr lvl="3"/>
            <a:r>
              <a:rPr lang="en-US" dirty="0"/>
              <a:t>If </a:t>
            </a:r>
            <a:r>
              <a:rPr lang="en-US" dirty="0">
                <a:latin typeface="Courier New" panose="02070309020205020404" pitchFamily="49" charset="0"/>
                <a:cs typeface="Courier New" panose="02070309020205020404" pitchFamily="49" charset="0"/>
              </a:rPr>
              <a:t>yCount</a:t>
            </a:r>
            <a:r>
              <a:rPr lang="en-US" dirty="0"/>
              <a:t> is zero, dividing by zero will cause an error. Therefore, the alternative value of 100 will be provided.</a:t>
            </a:r>
          </a:p>
          <a:p>
            <a:pPr marL="0" indent="0">
              <a:buNone/>
            </a:pPr>
            <a:endParaRPr lang="en-US" dirty="0"/>
          </a:p>
        </p:txBody>
      </p:sp>
    </p:spTree>
    <p:extLst>
      <p:ext uri="{BB962C8B-B14F-4D97-AF65-F5344CB8AC3E}">
        <p14:creationId xmlns:p14="http://schemas.microsoft.com/office/powerpoint/2010/main" val="377361868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9F2F0884-480E-292F-1476-CEFAE7A3444E}"/>
              </a:ext>
            </a:extLst>
          </p:cNvPr>
          <p:cNvSpPr>
            <a:spLocks noGrp="1"/>
          </p:cNvSpPr>
          <p:nvPr>
            <p:ph type="body" sz="quarter" idx="13"/>
          </p:nvPr>
        </p:nvSpPr>
        <p:spPr/>
        <p:txBody>
          <a:bodyPr/>
          <a:lstStyle/>
          <a:p>
            <a:r>
              <a:rPr lang="en-US" dirty="0"/>
              <a:t>Consider developing an official process for revising apps.</a:t>
            </a:r>
          </a:p>
          <a:p>
            <a:r>
              <a:rPr lang="en-US" dirty="0"/>
              <a:t>As you analyze and prioritize potential revisions:</a:t>
            </a:r>
          </a:p>
          <a:p>
            <a:pPr lvl="1"/>
            <a:r>
              <a:rPr lang="en-US" dirty="0"/>
              <a:t>If you receive possible revisions from multiple sources, combine them and identify and remove any duplicate items.</a:t>
            </a:r>
          </a:p>
          <a:p>
            <a:pPr lvl="1"/>
            <a:r>
              <a:rPr lang="en-US" dirty="0"/>
              <a:t>Categorize potential revisions according to functionality or UI element.</a:t>
            </a:r>
          </a:p>
          <a:p>
            <a:pPr lvl="1"/>
            <a:r>
              <a:rPr lang="en-US" dirty="0"/>
              <a:t>Identify revisions that must be implemented ("need to have") and exactly what app components must change for each revision. Then, determine the order in which the revisions should be implemented.</a:t>
            </a:r>
          </a:p>
          <a:p>
            <a:pPr lvl="1"/>
            <a:r>
              <a:rPr lang="en-US" dirty="0"/>
              <a:t>Identify revisions that are not required to be implemented ("nice to have"), exactly what app components need to change for each optional revision, and whether or not these revisions should be grouped together or prioritized.</a:t>
            </a:r>
          </a:p>
          <a:p>
            <a:r>
              <a:rPr lang="en-US" dirty="0"/>
              <a:t>Retest the app after you implement each revision (or related group of revisions) to ensure that the app works as expected and that no new errors were introduced during the revision process.</a:t>
            </a:r>
          </a:p>
          <a:p>
            <a:r>
              <a:rPr lang="en-US" dirty="0"/>
              <a:t>Consider using Power Apps Monitor to debug apps during development and after deployment. Messages received during debugging may help you identify, analyze, and prioritize revisions to the app.</a:t>
            </a:r>
          </a:p>
        </p:txBody>
      </p:sp>
      <p:sp>
        <p:nvSpPr>
          <p:cNvPr id="3" name="Slide Number Placeholder 2">
            <a:extLst>
              <a:ext uri="{FF2B5EF4-FFF2-40B4-BE49-F238E27FC236}">
                <a16:creationId xmlns:a16="http://schemas.microsoft.com/office/drawing/2014/main" id="{4CC12EF0-34EA-5F17-4706-7016EEFEDC65}"/>
              </a:ext>
            </a:extLst>
          </p:cNvPr>
          <p:cNvSpPr>
            <a:spLocks noGrp="1"/>
          </p:cNvSpPr>
          <p:nvPr>
            <p:ph type="sldNum" sz="quarter" idx="12"/>
          </p:nvPr>
        </p:nvSpPr>
        <p:spPr/>
        <p:txBody>
          <a:bodyPr/>
          <a:lstStyle/>
          <a:p>
            <a:fld id="{A8160BDD-7155-D744-B749-9730458604AD}" type="slidenum">
              <a:rPr lang="en-US" smtClean="0"/>
              <a:t>26</a:t>
            </a:fld>
            <a:endParaRPr lang="en-US" dirty="0"/>
          </a:p>
        </p:txBody>
      </p:sp>
      <p:sp>
        <p:nvSpPr>
          <p:cNvPr id="4" name="Title 3">
            <a:extLst>
              <a:ext uri="{FF2B5EF4-FFF2-40B4-BE49-F238E27FC236}">
                <a16:creationId xmlns:a16="http://schemas.microsoft.com/office/drawing/2014/main" id="{05D430DA-A8F2-9917-063A-9C5FDD3E22A0}"/>
              </a:ext>
            </a:extLst>
          </p:cNvPr>
          <p:cNvSpPr>
            <a:spLocks noGrp="1"/>
          </p:cNvSpPr>
          <p:nvPr>
            <p:ph type="title"/>
          </p:nvPr>
        </p:nvSpPr>
        <p:spPr/>
        <p:txBody>
          <a:bodyPr/>
          <a:lstStyle/>
          <a:p>
            <a:r>
              <a:rPr lang="en-US" dirty="0"/>
              <a:t>Guidelines for Revising Canvas Apps</a:t>
            </a:r>
          </a:p>
        </p:txBody>
      </p:sp>
    </p:spTree>
    <p:extLst>
      <p:ext uri="{BB962C8B-B14F-4D97-AF65-F5344CB8AC3E}">
        <p14:creationId xmlns:p14="http://schemas.microsoft.com/office/powerpoint/2010/main" val="342957891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95B7E5E6-AB1F-7EC4-2467-AD4D8C28AA77}"/>
              </a:ext>
            </a:extLst>
          </p:cNvPr>
          <p:cNvSpPr>
            <a:spLocks noGrp="1"/>
          </p:cNvSpPr>
          <p:nvPr>
            <p:ph type="sldNum" sz="quarter" idx="12"/>
          </p:nvPr>
        </p:nvSpPr>
        <p:spPr/>
        <p:txBody>
          <a:bodyPr/>
          <a:lstStyle/>
          <a:p>
            <a:fld id="{A8160BDD-7155-D744-B749-9730458604AD}" type="slidenum">
              <a:rPr lang="en-US" smtClean="0"/>
              <a:t>27</a:t>
            </a:fld>
            <a:endParaRPr lang="en-US" dirty="0"/>
          </a:p>
        </p:txBody>
      </p:sp>
      <p:sp>
        <p:nvSpPr>
          <p:cNvPr id="4" name="Text Placeholder 3">
            <a:extLst>
              <a:ext uri="{FF2B5EF4-FFF2-40B4-BE49-F238E27FC236}">
                <a16:creationId xmlns:a16="http://schemas.microsoft.com/office/drawing/2014/main" id="{1FD3346C-6A02-6FE5-065D-5860DFA83223}"/>
              </a:ext>
            </a:extLst>
          </p:cNvPr>
          <p:cNvSpPr>
            <a:spLocks noGrp="1"/>
          </p:cNvSpPr>
          <p:nvPr>
            <p:ph type="body" sz="quarter" idx="13"/>
          </p:nvPr>
        </p:nvSpPr>
        <p:spPr/>
        <p:txBody>
          <a:bodyPr/>
          <a:lstStyle/>
          <a:p>
            <a:r>
              <a:rPr lang="en-US" dirty="0"/>
              <a:t>Revising a Canvas App</a:t>
            </a:r>
          </a:p>
        </p:txBody>
      </p:sp>
    </p:spTree>
    <p:extLst>
      <p:ext uri="{BB962C8B-B14F-4D97-AF65-F5344CB8AC3E}">
        <p14:creationId xmlns:p14="http://schemas.microsoft.com/office/powerpoint/2010/main" val="300548911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3789CBB-1F0D-4D66-A35C-594FB50604B6}"/>
              </a:ext>
            </a:extLst>
          </p:cNvPr>
          <p:cNvSpPr>
            <a:spLocks noGrp="1"/>
          </p:cNvSpPr>
          <p:nvPr>
            <p:ph type="sldNum" sz="quarter" idx="12"/>
          </p:nvPr>
        </p:nvSpPr>
        <p:spPr/>
        <p:txBody>
          <a:bodyPr/>
          <a:lstStyle/>
          <a:p>
            <a:fld id="{A8160BDD-7155-D744-B749-9730458604AD}" type="slidenum">
              <a:rPr lang="en-US" smtClean="0"/>
              <a:pPr/>
              <a:t>28</a:t>
            </a:fld>
            <a:endParaRPr lang="en-US" dirty="0"/>
          </a:p>
        </p:txBody>
      </p:sp>
      <p:sp>
        <p:nvSpPr>
          <p:cNvPr id="5" name="Text Placeholder 4">
            <a:extLst>
              <a:ext uri="{FF2B5EF4-FFF2-40B4-BE49-F238E27FC236}">
                <a16:creationId xmlns:a16="http://schemas.microsoft.com/office/drawing/2014/main" id="{812B7F1D-42B0-45AF-9D38-E13BCED6EDBE}"/>
              </a:ext>
            </a:extLst>
          </p:cNvPr>
          <p:cNvSpPr>
            <a:spLocks noGrp="1"/>
          </p:cNvSpPr>
          <p:nvPr>
            <p:ph type="body" sz="quarter" idx="13"/>
          </p:nvPr>
        </p:nvSpPr>
        <p:spPr/>
        <p:txBody>
          <a:bodyPr/>
          <a:lstStyle/>
          <a:p>
            <a:r>
              <a:rPr lang="en-US" dirty="0"/>
              <a:t>What sort of app will you start working on first?</a:t>
            </a:r>
          </a:p>
          <a:p>
            <a:r>
              <a:rPr lang="en-US" dirty="0"/>
              <a:t>How will you come up with ideas for apps you want to create?</a:t>
            </a:r>
          </a:p>
        </p:txBody>
      </p:sp>
    </p:spTree>
    <p:extLst>
      <p:ext uri="{BB962C8B-B14F-4D97-AF65-F5344CB8AC3E}">
        <p14:creationId xmlns:p14="http://schemas.microsoft.com/office/powerpoint/2010/main" val="26508540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60B568-B52F-9A0A-DA32-D8D6DAA1A7EF}"/>
              </a:ext>
            </a:extLst>
          </p:cNvPr>
          <p:cNvSpPr>
            <a:spLocks noGrp="1"/>
          </p:cNvSpPr>
          <p:nvPr>
            <p:ph type="title"/>
          </p:nvPr>
        </p:nvSpPr>
        <p:spPr/>
        <p:txBody>
          <a:bodyPr/>
          <a:lstStyle/>
          <a:p>
            <a:r>
              <a:rPr lang="en-US" dirty="0"/>
              <a:t>App Sharing</a:t>
            </a:r>
          </a:p>
        </p:txBody>
      </p:sp>
      <p:sp>
        <p:nvSpPr>
          <p:cNvPr id="3" name="Slide Number Placeholder 2">
            <a:extLst>
              <a:ext uri="{FF2B5EF4-FFF2-40B4-BE49-F238E27FC236}">
                <a16:creationId xmlns:a16="http://schemas.microsoft.com/office/drawing/2014/main" id="{8A65A51C-4D0E-EFEA-7F3D-06A831A7551A}"/>
              </a:ext>
            </a:extLst>
          </p:cNvPr>
          <p:cNvSpPr>
            <a:spLocks noGrp="1"/>
          </p:cNvSpPr>
          <p:nvPr>
            <p:ph type="sldNum" sz="quarter" idx="12"/>
          </p:nvPr>
        </p:nvSpPr>
        <p:spPr/>
        <p:txBody>
          <a:bodyPr/>
          <a:lstStyle/>
          <a:p>
            <a:fld id="{A8160BDD-7155-D744-B749-9730458604AD}" type="slidenum">
              <a:rPr lang="en-US" smtClean="0"/>
              <a:t>3</a:t>
            </a:fld>
            <a:endParaRPr lang="en-US" dirty="0"/>
          </a:p>
        </p:txBody>
      </p:sp>
      <p:pic>
        <p:nvPicPr>
          <p:cNvPr id="6" name="Picture 5">
            <a:extLst>
              <a:ext uri="{FF2B5EF4-FFF2-40B4-BE49-F238E27FC236}">
                <a16:creationId xmlns:a16="http://schemas.microsoft.com/office/drawing/2014/main" id="{C91186F1-833E-B4D3-358C-7EA632B3E0FE}"/>
              </a:ext>
            </a:extLst>
          </p:cNvPr>
          <p:cNvPicPr>
            <a:picLocks noChangeAspect="1"/>
          </p:cNvPicPr>
          <p:nvPr/>
        </p:nvPicPr>
        <p:blipFill>
          <a:blip r:embed="rId2"/>
          <a:stretch>
            <a:fillRect/>
          </a:stretch>
        </p:blipFill>
        <p:spPr>
          <a:xfrm>
            <a:off x="4339361" y="1106219"/>
            <a:ext cx="6764477" cy="5152516"/>
          </a:xfrm>
          <a:prstGeom prst="rect">
            <a:avLst/>
          </a:prstGeom>
        </p:spPr>
      </p:pic>
      <p:grpSp>
        <p:nvGrpSpPr>
          <p:cNvPr id="14" name="BORDERS_AND_FADERS">
            <a:extLst>
              <a:ext uri="{FF2B5EF4-FFF2-40B4-BE49-F238E27FC236}">
                <a16:creationId xmlns:a16="http://schemas.microsoft.com/office/drawing/2014/main" id="{4AB8BB75-73BF-3097-E920-2F8F27BB84BB}"/>
              </a:ext>
            </a:extLst>
          </p:cNvPr>
          <p:cNvGrpSpPr/>
          <p:nvPr/>
        </p:nvGrpSpPr>
        <p:grpSpPr>
          <a:xfrm>
            <a:off x="4326661" y="1093519"/>
            <a:ext cx="6789877" cy="5177916"/>
            <a:chOff x="2701061" y="1204374"/>
            <a:chExt cx="6789877" cy="5177916"/>
          </a:xfrm>
        </p:grpSpPr>
        <p:sp>
          <p:nvSpPr>
            <p:cNvPr id="10" name="BORDER_TOP">
              <a:extLst>
                <a:ext uri="{FF2B5EF4-FFF2-40B4-BE49-F238E27FC236}">
                  <a16:creationId xmlns:a16="http://schemas.microsoft.com/office/drawing/2014/main" id="{AC51CFA4-5114-3376-F6EB-13B55113E6D5}"/>
                </a:ext>
              </a:extLst>
            </p:cNvPr>
            <p:cNvSpPr/>
            <p:nvPr/>
          </p:nvSpPr>
          <p:spPr>
            <a:xfrm>
              <a:off x="2701061" y="1204374"/>
              <a:ext cx="6789877" cy="12700"/>
            </a:xfrm>
            <a:prstGeom prst="rect">
              <a:avLst/>
            </a:prstGeom>
            <a:solidFill>
              <a:srgbClr val="000000"/>
            </a:solidFill>
            <a:ln w="28575" cap="flat" cmpd="sng" algn="ctr">
              <a:noFill/>
              <a:prstDash val="solid"/>
            </a:ln>
            <a:effectLst/>
          </p:spPr>
          <p:txBody>
            <a:bodyPr rtlCol="0" anchor="ctr"/>
            <a:lstStyle/>
            <a:p>
              <a:pPr algn="ctr" defTabSz="914400"/>
              <a:endParaRPr lang="en-US" sz="1100" b="1" kern="0" dirty="0">
                <a:solidFill>
                  <a:srgbClr val="FF0000"/>
                </a:solidFill>
                <a:latin typeface="Arial"/>
              </a:endParaRPr>
            </a:p>
          </p:txBody>
        </p:sp>
        <p:sp>
          <p:nvSpPr>
            <p:cNvPr id="11" name="BORDER_LEFT">
              <a:extLst>
                <a:ext uri="{FF2B5EF4-FFF2-40B4-BE49-F238E27FC236}">
                  <a16:creationId xmlns:a16="http://schemas.microsoft.com/office/drawing/2014/main" id="{794E0D53-DAD0-3101-070A-B673EBA281C1}"/>
                </a:ext>
              </a:extLst>
            </p:cNvPr>
            <p:cNvSpPr/>
            <p:nvPr/>
          </p:nvSpPr>
          <p:spPr>
            <a:xfrm>
              <a:off x="2701061" y="1204374"/>
              <a:ext cx="12700" cy="5177916"/>
            </a:xfrm>
            <a:prstGeom prst="rect">
              <a:avLst/>
            </a:prstGeom>
            <a:solidFill>
              <a:srgbClr val="000000"/>
            </a:solidFill>
            <a:ln w="28575" cap="flat" cmpd="sng" algn="ctr">
              <a:noFill/>
              <a:prstDash val="solid"/>
            </a:ln>
            <a:effectLst/>
          </p:spPr>
          <p:txBody>
            <a:bodyPr rtlCol="0" anchor="ctr"/>
            <a:lstStyle/>
            <a:p>
              <a:pPr algn="ctr" defTabSz="914400"/>
              <a:endParaRPr lang="en-US" sz="1100" b="1" kern="0" dirty="0">
                <a:solidFill>
                  <a:srgbClr val="FF0000"/>
                </a:solidFill>
                <a:latin typeface="Arial"/>
              </a:endParaRPr>
            </a:p>
          </p:txBody>
        </p:sp>
        <p:sp>
          <p:nvSpPr>
            <p:cNvPr id="12" name="BORDER_BOTTOM">
              <a:extLst>
                <a:ext uri="{FF2B5EF4-FFF2-40B4-BE49-F238E27FC236}">
                  <a16:creationId xmlns:a16="http://schemas.microsoft.com/office/drawing/2014/main" id="{D75D7612-29A2-6A60-E3E2-D0446B7C2679}"/>
                </a:ext>
              </a:extLst>
            </p:cNvPr>
            <p:cNvSpPr/>
            <p:nvPr/>
          </p:nvSpPr>
          <p:spPr>
            <a:xfrm>
              <a:off x="2701061" y="6356890"/>
              <a:ext cx="6789877" cy="25400"/>
            </a:xfrm>
            <a:prstGeom prst="rect">
              <a:avLst/>
            </a:prstGeom>
            <a:solidFill>
              <a:srgbClr val="000000"/>
            </a:solidFill>
            <a:ln w="28575" cap="flat" cmpd="sng" algn="ctr">
              <a:noFill/>
              <a:prstDash val="solid"/>
            </a:ln>
            <a:effectLst/>
          </p:spPr>
          <p:txBody>
            <a:bodyPr rtlCol="0" anchor="ctr"/>
            <a:lstStyle/>
            <a:p>
              <a:pPr algn="ctr" defTabSz="914400"/>
              <a:endParaRPr lang="en-US" sz="1100" b="1" kern="0" dirty="0">
                <a:solidFill>
                  <a:srgbClr val="FF0000"/>
                </a:solidFill>
                <a:latin typeface="Arial"/>
              </a:endParaRPr>
            </a:p>
          </p:txBody>
        </p:sp>
        <p:sp>
          <p:nvSpPr>
            <p:cNvPr id="13" name="BORDER_RIGHT">
              <a:extLst>
                <a:ext uri="{FF2B5EF4-FFF2-40B4-BE49-F238E27FC236}">
                  <a16:creationId xmlns:a16="http://schemas.microsoft.com/office/drawing/2014/main" id="{FB144D27-E756-C7B5-BC82-6D2159181131}"/>
                </a:ext>
              </a:extLst>
            </p:cNvPr>
            <p:cNvSpPr/>
            <p:nvPr/>
          </p:nvSpPr>
          <p:spPr>
            <a:xfrm>
              <a:off x="9478238" y="1204374"/>
              <a:ext cx="12700" cy="5177916"/>
            </a:xfrm>
            <a:prstGeom prst="rect">
              <a:avLst/>
            </a:prstGeom>
            <a:solidFill>
              <a:srgbClr val="000000"/>
            </a:solidFill>
            <a:ln w="28575" cap="flat" cmpd="sng" algn="ctr">
              <a:noFill/>
              <a:prstDash val="solid"/>
            </a:ln>
            <a:effectLst/>
          </p:spPr>
          <p:txBody>
            <a:bodyPr rtlCol="0" anchor="ctr"/>
            <a:lstStyle/>
            <a:p>
              <a:pPr algn="ctr" defTabSz="914400"/>
              <a:endParaRPr lang="en-US" sz="1100" b="1" kern="0" dirty="0">
                <a:solidFill>
                  <a:srgbClr val="FF0000"/>
                </a:solidFill>
                <a:latin typeface="Arial"/>
              </a:endParaRPr>
            </a:p>
          </p:txBody>
        </p:sp>
      </p:grpSp>
      <p:sp>
        <p:nvSpPr>
          <p:cNvPr id="17" name="Oval 16">
            <a:extLst>
              <a:ext uri="{FF2B5EF4-FFF2-40B4-BE49-F238E27FC236}">
                <a16:creationId xmlns:a16="http://schemas.microsoft.com/office/drawing/2014/main" id="{380B44F8-3532-3516-C213-2D7446FB6522}"/>
              </a:ext>
            </a:extLst>
          </p:cNvPr>
          <p:cNvSpPr/>
          <p:nvPr/>
        </p:nvSpPr>
        <p:spPr>
          <a:xfrm>
            <a:off x="1147153" y="2013515"/>
            <a:ext cx="2913380" cy="2884534"/>
          </a:xfrm>
          <a:prstGeom prst="ellipse">
            <a:avLst/>
          </a:prstGeom>
          <a:solidFill>
            <a:schemeClr val="bg1">
              <a:lumMod val="95000"/>
            </a:schemeClr>
          </a:solidFill>
          <a:ln w="28575" cap="flat" cmpd="sng" algn="ctr">
            <a:noFill/>
            <a:prstDash val="solid"/>
          </a:ln>
          <a:effectLst/>
        </p:spPr>
        <p:txBody>
          <a:bodyPr rtlCol="0" anchor="ctr"/>
          <a:lstStyle/>
          <a:p>
            <a:pPr algn="ctr" defTabSz="914400"/>
            <a:endParaRPr lang="en-US" sz="1100" b="1" kern="0" dirty="0">
              <a:solidFill>
                <a:srgbClr val="FF0000"/>
              </a:solidFill>
              <a:latin typeface="Arial"/>
            </a:endParaRPr>
          </a:p>
        </p:txBody>
      </p:sp>
      <p:pic>
        <p:nvPicPr>
          <p:cNvPr id="18" name="Picture 17">
            <a:extLst>
              <a:ext uri="{FF2B5EF4-FFF2-40B4-BE49-F238E27FC236}">
                <a16:creationId xmlns:a16="http://schemas.microsoft.com/office/drawing/2014/main" id="{88749958-B025-1B62-B781-E6751143AB57}"/>
              </a:ext>
            </a:extLst>
          </p:cNvPr>
          <p:cNvPicPr>
            <a:picLocks noChangeAspect="1"/>
          </p:cNvPicPr>
          <p:nvPr/>
        </p:nvPicPr>
        <p:blipFill>
          <a:blip r:embed="rId3"/>
          <a:stretch>
            <a:fillRect/>
          </a:stretch>
        </p:blipFill>
        <p:spPr>
          <a:xfrm>
            <a:off x="678657" y="2284320"/>
            <a:ext cx="3886660" cy="3751993"/>
          </a:xfrm>
          <a:prstGeom prst="rect">
            <a:avLst/>
          </a:prstGeom>
        </p:spPr>
      </p:pic>
      <p:grpSp>
        <p:nvGrpSpPr>
          <p:cNvPr id="19" name="Group 18">
            <a:extLst>
              <a:ext uri="{FF2B5EF4-FFF2-40B4-BE49-F238E27FC236}">
                <a16:creationId xmlns:a16="http://schemas.microsoft.com/office/drawing/2014/main" id="{252D4857-6168-9F3E-44CC-15369442948E}"/>
              </a:ext>
            </a:extLst>
          </p:cNvPr>
          <p:cNvGrpSpPr/>
          <p:nvPr/>
        </p:nvGrpSpPr>
        <p:grpSpPr>
          <a:xfrm>
            <a:off x="633073" y="3128959"/>
            <a:ext cx="1015021" cy="760275"/>
            <a:chOff x="8006668" y="3249951"/>
            <a:chExt cx="1015021" cy="760275"/>
          </a:xfrm>
        </p:grpSpPr>
        <p:sp>
          <p:nvSpPr>
            <p:cNvPr id="20" name="TextBox 19">
              <a:extLst>
                <a:ext uri="{FF2B5EF4-FFF2-40B4-BE49-F238E27FC236}">
                  <a16:creationId xmlns:a16="http://schemas.microsoft.com/office/drawing/2014/main" id="{65F1A15B-C0DF-87E1-F7AD-64891EB0A7A5}"/>
                </a:ext>
              </a:extLst>
            </p:cNvPr>
            <p:cNvSpPr txBox="1"/>
            <p:nvPr/>
          </p:nvSpPr>
          <p:spPr>
            <a:xfrm rot="21034582">
              <a:off x="8006668" y="3249951"/>
              <a:ext cx="1015021" cy="253916"/>
            </a:xfrm>
            <a:prstGeom prst="rect">
              <a:avLst/>
            </a:prstGeom>
            <a:noFill/>
            <a:scene3d>
              <a:camera prst="isometricLeftDown">
                <a:rot lat="2228430" lon="20762371" rev="20965004"/>
              </a:camera>
              <a:lightRig rig="threePt" dir="t"/>
            </a:scene3d>
          </p:spPr>
          <p:txBody>
            <a:bodyPr wrap="none" rtlCol="0">
              <a:spAutoFit/>
            </a:bodyPr>
            <a:lstStyle/>
            <a:p>
              <a:r>
                <a:rPr lang="en-US" sz="1050" spc="-110" dirty="0">
                  <a:latin typeface="Arial Black" panose="020B0A04020102020204" pitchFamily="34" charset="0"/>
                </a:rPr>
                <a:t>CANVAS APP</a:t>
              </a:r>
            </a:p>
          </p:txBody>
        </p:sp>
        <p:sp>
          <p:nvSpPr>
            <p:cNvPr id="21" name="TextBox 20">
              <a:extLst>
                <a:ext uri="{FF2B5EF4-FFF2-40B4-BE49-F238E27FC236}">
                  <a16:creationId xmlns:a16="http://schemas.microsoft.com/office/drawing/2014/main" id="{0B7F9463-A291-247E-7053-6EF5026AD911}"/>
                </a:ext>
              </a:extLst>
            </p:cNvPr>
            <p:cNvSpPr txBox="1"/>
            <p:nvPr/>
          </p:nvSpPr>
          <p:spPr>
            <a:xfrm rot="21314401">
              <a:off x="8048967" y="3418824"/>
              <a:ext cx="901209" cy="184666"/>
            </a:xfrm>
            <a:prstGeom prst="rect">
              <a:avLst/>
            </a:prstGeom>
            <a:noFill/>
          </p:spPr>
          <p:txBody>
            <a:bodyPr wrap="none" rtlCol="0">
              <a:spAutoFit/>
            </a:bodyPr>
            <a:lstStyle/>
            <a:p>
              <a:r>
                <a:rPr lang="en-US" sz="600" dirty="0">
                  <a:latin typeface="Arial Black" panose="020B0A04020102020204" pitchFamily="34" charset="0"/>
                </a:rPr>
                <a:t>NOW AVAILABLE</a:t>
              </a:r>
            </a:p>
          </p:txBody>
        </p:sp>
        <p:sp>
          <p:nvSpPr>
            <p:cNvPr id="22" name="TextBox 21">
              <a:extLst>
                <a:ext uri="{FF2B5EF4-FFF2-40B4-BE49-F238E27FC236}">
                  <a16:creationId xmlns:a16="http://schemas.microsoft.com/office/drawing/2014/main" id="{0C9A9A46-F650-8340-0D0F-63D25D7BA654}"/>
                </a:ext>
              </a:extLst>
            </p:cNvPr>
            <p:cNvSpPr txBox="1"/>
            <p:nvPr/>
          </p:nvSpPr>
          <p:spPr>
            <a:xfrm rot="21540000">
              <a:off x="8135060" y="3840949"/>
              <a:ext cx="814647" cy="169277"/>
            </a:xfrm>
            <a:prstGeom prst="rect">
              <a:avLst/>
            </a:prstGeom>
            <a:noFill/>
            <a:scene3d>
              <a:camera prst="orthographicFront">
                <a:rot lat="21318129" lon="1204221" rev="21299999"/>
              </a:camera>
              <a:lightRig rig="threePt" dir="t"/>
            </a:scene3d>
          </p:spPr>
          <p:txBody>
            <a:bodyPr wrap="none" rtlCol="0">
              <a:spAutoFit/>
            </a:bodyPr>
            <a:lstStyle/>
            <a:p>
              <a:r>
                <a:rPr lang="en-US" sz="500" dirty="0">
                  <a:latin typeface="Arial Black" panose="020B0A04020102020204" pitchFamily="34" charset="0"/>
                </a:rPr>
                <a:t>GET YOURS NOW!</a:t>
              </a:r>
            </a:p>
          </p:txBody>
        </p:sp>
        <p:grpSp>
          <p:nvGrpSpPr>
            <p:cNvPr id="23" name="Group 22">
              <a:extLst>
                <a:ext uri="{FF2B5EF4-FFF2-40B4-BE49-F238E27FC236}">
                  <a16:creationId xmlns:a16="http://schemas.microsoft.com/office/drawing/2014/main" id="{A48C2AE1-F8BC-1C3A-836C-511E60A06557}"/>
                </a:ext>
              </a:extLst>
            </p:cNvPr>
            <p:cNvGrpSpPr/>
            <p:nvPr/>
          </p:nvGrpSpPr>
          <p:grpSpPr>
            <a:xfrm>
              <a:off x="8197215" y="3655695"/>
              <a:ext cx="662940" cy="156210"/>
              <a:chOff x="8197215" y="3655695"/>
              <a:chExt cx="662940" cy="156210"/>
            </a:xfrm>
          </p:grpSpPr>
          <p:cxnSp>
            <p:nvCxnSpPr>
              <p:cNvPr id="28" name="Straight Connector 27">
                <a:extLst>
                  <a:ext uri="{FF2B5EF4-FFF2-40B4-BE49-F238E27FC236}">
                    <a16:creationId xmlns:a16="http://schemas.microsoft.com/office/drawing/2014/main" id="{61279B82-20C5-C9B3-358C-FCCEF9D17612}"/>
                  </a:ext>
                </a:extLst>
              </p:cNvPr>
              <p:cNvCxnSpPr>
                <a:cxnSpLocks/>
              </p:cNvCxnSpPr>
              <p:nvPr/>
            </p:nvCxnSpPr>
            <p:spPr>
              <a:xfrm flipV="1">
                <a:off x="8197215" y="3678555"/>
                <a:ext cx="280035" cy="15240"/>
              </a:xfrm>
              <a:prstGeom prst="line">
                <a:avLst/>
              </a:prstGeom>
              <a:ln w="19050" cap="rnd">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9" name="Straight Connector 28">
                <a:extLst>
                  <a:ext uri="{FF2B5EF4-FFF2-40B4-BE49-F238E27FC236}">
                    <a16:creationId xmlns:a16="http://schemas.microsoft.com/office/drawing/2014/main" id="{A1BB6D09-84DD-A924-11A9-7608D6497EF9}"/>
                  </a:ext>
                </a:extLst>
              </p:cNvPr>
              <p:cNvCxnSpPr>
                <a:cxnSpLocks/>
              </p:cNvCxnSpPr>
              <p:nvPr/>
            </p:nvCxnSpPr>
            <p:spPr>
              <a:xfrm flipV="1">
                <a:off x="8210550" y="3741420"/>
                <a:ext cx="283845" cy="11430"/>
              </a:xfrm>
              <a:prstGeom prst="line">
                <a:avLst/>
              </a:prstGeom>
              <a:ln w="19050" cap="rnd">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0" name="Straight Connector 29">
                <a:extLst>
                  <a:ext uri="{FF2B5EF4-FFF2-40B4-BE49-F238E27FC236}">
                    <a16:creationId xmlns:a16="http://schemas.microsoft.com/office/drawing/2014/main" id="{484A38A6-D7D4-5AA1-464B-5525815AFC10}"/>
                  </a:ext>
                </a:extLst>
              </p:cNvPr>
              <p:cNvCxnSpPr>
                <a:cxnSpLocks/>
              </p:cNvCxnSpPr>
              <p:nvPr/>
            </p:nvCxnSpPr>
            <p:spPr>
              <a:xfrm>
                <a:off x="8235315" y="3808095"/>
                <a:ext cx="276225" cy="0"/>
              </a:xfrm>
              <a:prstGeom prst="line">
                <a:avLst/>
              </a:prstGeom>
              <a:ln w="19050" cap="rnd">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1" name="Straight Connector 30">
                <a:extLst>
                  <a:ext uri="{FF2B5EF4-FFF2-40B4-BE49-F238E27FC236}">
                    <a16:creationId xmlns:a16="http://schemas.microsoft.com/office/drawing/2014/main" id="{B15FCE10-648F-BFAA-9DB8-F23C2EB0B97A}"/>
                  </a:ext>
                </a:extLst>
              </p:cNvPr>
              <p:cNvCxnSpPr>
                <a:cxnSpLocks/>
              </p:cNvCxnSpPr>
              <p:nvPr/>
            </p:nvCxnSpPr>
            <p:spPr>
              <a:xfrm flipV="1">
                <a:off x="8553450" y="3655695"/>
                <a:ext cx="280035" cy="15240"/>
              </a:xfrm>
              <a:prstGeom prst="line">
                <a:avLst/>
              </a:prstGeom>
              <a:ln w="19050" cap="rnd">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2" name="Straight Connector 31">
                <a:extLst>
                  <a:ext uri="{FF2B5EF4-FFF2-40B4-BE49-F238E27FC236}">
                    <a16:creationId xmlns:a16="http://schemas.microsoft.com/office/drawing/2014/main" id="{1045ED5F-57C9-78C6-FD48-9CAC534406FE}"/>
                  </a:ext>
                </a:extLst>
              </p:cNvPr>
              <p:cNvCxnSpPr>
                <a:cxnSpLocks/>
              </p:cNvCxnSpPr>
              <p:nvPr/>
            </p:nvCxnSpPr>
            <p:spPr>
              <a:xfrm flipV="1">
                <a:off x="8566785" y="3731895"/>
                <a:ext cx="283845" cy="11430"/>
              </a:xfrm>
              <a:prstGeom prst="line">
                <a:avLst/>
              </a:prstGeom>
              <a:ln w="19050" cap="rnd">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a:extLst>
                  <a:ext uri="{FF2B5EF4-FFF2-40B4-BE49-F238E27FC236}">
                    <a16:creationId xmlns:a16="http://schemas.microsoft.com/office/drawing/2014/main" id="{36AC636C-5774-13FB-681D-3B39186ADED3}"/>
                  </a:ext>
                </a:extLst>
              </p:cNvPr>
              <p:cNvCxnSpPr>
                <a:cxnSpLocks/>
              </p:cNvCxnSpPr>
              <p:nvPr/>
            </p:nvCxnSpPr>
            <p:spPr>
              <a:xfrm>
                <a:off x="8580120" y="3810000"/>
                <a:ext cx="280035" cy="1905"/>
              </a:xfrm>
              <a:prstGeom prst="line">
                <a:avLst/>
              </a:prstGeom>
              <a:ln w="19050" cap="rnd">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4" name="Straight Connector 33">
                <a:extLst>
                  <a:ext uri="{FF2B5EF4-FFF2-40B4-BE49-F238E27FC236}">
                    <a16:creationId xmlns:a16="http://schemas.microsoft.com/office/drawing/2014/main" id="{476138B3-06AA-C647-A93D-CC025123AEF8}"/>
                  </a:ext>
                </a:extLst>
              </p:cNvPr>
              <p:cNvCxnSpPr>
                <a:cxnSpLocks/>
              </p:cNvCxnSpPr>
              <p:nvPr/>
            </p:nvCxnSpPr>
            <p:spPr>
              <a:xfrm flipV="1">
                <a:off x="8568690" y="3737610"/>
                <a:ext cx="283845" cy="5715"/>
              </a:xfrm>
              <a:prstGeom prst="line">
                <a:avLst/>
              </a:prstGeom>
              <a:ln w="19050" cap="rnd">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5" name="Straight Connector 34">
                <a:extLst>
                  <a:ext uri="{FF2B5EF4-FFF2-40B4-BE49-F238E27FC236}">
                    <a16:creationId xmlns:a16="http://schemas.microsoft.com/office/drawing/2014/main" id="{036F07AD-9148-2DD0-1D66-61B1FF24E41B}"/>
                  </a:ext>
                </a:extLst>
              </p:cNvPr>
              <p:cNvCxnSpPr>
                <a:cxnSpLocks/>
              </p:cNvCxnSpPr>
              <p:nvPr/>
            </p:nvCxnSpPr>
            <p:spPr>
              <a:xfrm flipV="1">
                <a:off x="8557260" y="3665220"/>
                <a:ext cx="274320" cy="7620"/>
              </a:xfrm>
              <a:prstGeom prst="line">
                <a:avLst/>
              </a:prstGeom>
              <a:ln w="19050" cap="rnd">
                <a:solidFill>
                  <a:schemeClr val="tx1"/>
                </a:solidFill>
              </a:ln>
              <a:effectLst/>
            </p:spPr>
            <p:style>
              <a:lnRef idx="2">
                <a:schemeClr val="accent1"/>
              </a:lnRef>
              <a:fillRef idx="0">
                <a:schemeClr val="accent1"/>
              </a:fillRef>
              <a:effectRef idx="1">
                <a:schemeClr val="accent1"/>
              </a:effectRef>
              <a:fontRef idx="minor">
                <a:schemeClr val="tx1"/>
              </a:fontRef>
            </p:style>
          </p:cxnSp>
        </p:grpSp>
        <p:sp>
          <p:nvSpPr>
            <p:cNvPr id="24" name="Freeform: Shape 23">
              <a:extLst>
                <a:ext uri="{FF2B5EF4-FFF2-40B4-BE49-F238E27FC236}">
                  <a16:creationId xmlns:a16="http://schemas.microsoft.com/office/drawing/2014/main" id="{529764F7-9E2D-C349-5B22-2FF236CBA178}"/>
                </a:ext>
              </a:extLst>
            </p:cNvPr>
            <p:cNvSpPr/>
            <p:nvPr/>
          </p:nvSpPr>
          <p:spPr>
            <a:xfrm>
              <a:off x="8827770" y="3609868"/>
              <a:ext cx="87630" cy="261092"/>
            </a:xfrm>
            <a:custGeom>
              <a:avLst/>
              <a:gdLst>
                <a:gd name="connsiteX0" fmla="*/ 0 w 87630"/>
                <a:gd name="connsiteY0" fmla="*/ 30587 h 261092"/>
                <a:gd name="connsiteX1" fmla="*/ 0 w 87630"/>
                <a:gd name="connsiteY1" fmla="*/ 30587 h 261092"/>
                <a:gd name="connsiteX2" fmla="*/ 5715 w 87630"/>
                <a:gd name="connsiteY2" fmla="*/ 51542 h 261092"/>
                <a:gd name="connsiteX3" fmla="*/ 7620 w 87630"/>
                <a:gd name="connsiteY3" fmla="*/ 57257 h 261092"/>
                <a:gd name="connsiteX4" fmla="*/ 13335 w 87630"/>
                <a:gd name="connsiteY4" fmla="*/ 82022 h 261092"/>
                <a:gd name="connsiteX5" fmla="*/ 15240 w 87630"/>
                <a:gd name="connsiteY5" fmla="*/ 89642 h 261092"/>
                <a:gd name="connsiteX6" fmla="*/ 13335 w 87630"/>
                <a:gd name="connsiteY6" fmla="*/ 173462 h 261092"/>
                <a:gd name="connsiteX7" fmla="*/ 9525 w 87630"/>
                <a:gd name="connsiteY7" fmla="*/ 202037 h 261092"/>
                <a:gd name="connsiteX8" fmla="*/ 11430 w 87630"/>
                <a:gd name="connsiteY8" fmla="*/ 226802 h 261092"/>
                <a:gd name="connsiteX9" fmla="*/ 20955 w 87630"/>
                <a:gd name="connsiteY9" fmla="*/ 242042 h 261092"/>
                <a:gd name="connsiteX10" fmla="*/ 40005 w 87630"/>
                <a:gd name="connsiteY10" fmla="*/ 259187 h 261092"/>
                <a:gd name="connsiteX11" fmla="*/ 47625 w 87630"/>
                <a:gd name="connsiteY11" fmla="*/ 261092 h 261092"/>
                <a:gd name="connsiteX12" fmla="*/ 62865 w 87630"/>
                <a:gd name="connsiteY12" fmla="*/ 255377 h 261092"/>
                <a:gd name="connsiteX13" fmla="*/ 76200 w 87630"/>
                <a:gd name="connsiteY13" fmla="*/ 243947 h 261092"/>
                <a:gd name="connsiteX14" fmla="*/ 81915 w 87630"/>
                <a:gd name="connsiteY14" fmla="*/ 240137 h 261092"/>
                <a:gd name="connsiteX15" fmla="*/ 87630 w 87630"/>
                <a:gd name="connsiteY15" fmla="*/ 222992 h 261092"/>
                <a:gd name="connsiteX16" fmla="*/ 85725 w 87630"/>
                <a:gd name="connsiteY16" fmla="*/ 181082 h 261092"/>
                <a:gd name="connsiteX17" fmla="*/ 83820 w 87630"/>
                <a:gd name="connsiteY17" fmla="*/ 175367 h 261092"/>
                <a:gd name="connsiteX18" fmla="*/ 80010 w 87630"/>
                <a:gd name="connsiteY18" fmla="*/ 158222 h 261092"/>
                <a:gd name="connsiteX19" fmla="*/ 78105 w 87630"/>
                <a:gd name="connsiteY19" fmla="*/ 150602 h 261092"/>
                <a:gd name="connsiteX20" fmla="*/ 76200 w 87630"/>
                <a:gd name="connsiteY20" fmla="*/ 139172 h 261092"/>
                <a:gd name="connsiteX21" fmla="*/ 68580 w 87630"/>
                <a:gd name="connsiteY21" fmla="*/ 120122 h 261092"/>
                <a:gd name="connsiteX22" fmla="*/ 66675 w 87630"/>
                <a:gd name="connsiteY22" fmla="*/ 106787 h 261092"/>
                <a:gd name="connsiteX23" fmla="*/ 70485 w 87630"/>
                <a:gd name="connsiteY23" fmla="*/ 36302 h 261092"/>
                <a:gd name="connsiteX24" fmla="*/ 66675 w 87630"/>
                <a:gd name="connsiteY24" fmla="*/ 7727 h 261092"/>
                <a:gd name="connsiteX25" fmla="*/ 28575 w 87630"/>
                <a:gd name="connsiteY25" fmla="*/ 7727 h 261092"/>
                <a:gd name="connsiteX26" fmla="*/ 0 w 87630"/>
                <a:gd name="connsiteY26" fmla="*/ 30587 h 261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87630" h="261092">
                  <a:moveTo>
                    <a:pt x="0" y="30587"/>
                  </a:moveTo>
                  <a:lnTo>
                    <a:pt x="0" y="30587"/>
                  </a:lnTo>
                  <a:cubicBezTo>
                    <a:pt x="1905" y="37572"/>
                    <a:pt x="3726" y="44580"/>
                    <a:pt x="5715" y="51542"/>
                  </a:cubicBezTo>
                  <a:cubicBezTo>
                    <a:pt x="6267" y="53473"/>
                    <a:pt x="7068" y="55326"/>
                    <a:pt x="7620" y="57257"/>
                  </a:cubicBezTo>
                  <a:cubicBezTo>
                    <a:pt x="9342" y="63282"/>
                    <a:pt x="12542" y="78587"/>
                    <a:pt x="13335" y="82022"/>
                  </a:cubicBezTo>
                  <a:cubicBezTo>
                    <a:pt x="13924" y="84573"/>
                    <a:pt x="14605" y="87102"/>
                    <a:pt x="15240" y="89642"/>
                  </a:cubicBezTo>
                  <a:cubicBezTo>
                    <a:pt x="14605" y="117582"/>
                    <a:pt x="14409" y="145535"/>
                    <a:pt x="13335" y="173462"/>
                  </a:cubicBezTo>
                  <a:cubicBezTo>
                    <a:pt x="13205" y="176831"/>
                    <a:pt x="10108" y="197953"/>
                    <a:pt x="9525" y="202037"/>
                  </a:cubicBezTo>
                  <a:cubicBezTo>
                    <a:pt x="10160" y="210292"/>
                    <a:pt x="10403" y="218587"/>
                    <a:pt x="11430" y="226802"/>
                  </a:cubicBezTo>
                  <a:cubicBezTo>
                    <a:pt x="12211" y="233048"/>
                    <a:pt x="16961" y="237684"/>
                    <a:pt x="20955" y="242042"/>
                  </a:cubicBezTo>
                  <a:cubicBezTo>
                    <a:pt x="23053" y="244331"/>
                    <a:pt x="33742" y="256503"/>
                    <a:pt x="40005" y="259187"/>
                  </a:cubicBezTo>
                  <a:cubicBezTo>
                    <a:pt x="42411" y="260218"/>
                    <a:pt x="45085" y="260457"/>
                    <a:pt x="47625" y="261092"/>
                  </a:cubicBezTo>
                  <a:cubicBezTo>
                    <a:pt x="54939" y="259264"/>
                    <a:pt x="56224" y="259528"/>
                    <a:pt x="62865" y="255377"/>
                  </a:cubicBezTo>
                  <a:cubicBezTo>
                    <a:pt x="74280" y="248243"/>
                    <a:pt x="66849" y="251740"/>
                    <a:pt x="76200" y="243947"/>
                  </a:cubicBezTo>
                  <a:cubicBezTo>
                    <a:pt x="77959" y="242481"/>
                    <a:pt x="80010" y="241407"/>
                    <a:pt x="81915" y="240137"/>
                  </a:cubicBezTo>
                  <a:cubicBezTo>
                    <a:pt x="83126" y="237109"/>
                    <a:pt x="87630" y="227094"/>
                    <a:pt x="87630" y="222992"/>
                  </a:cubicBezTo>
                  <a:cubicBezTo>
                    <a:pt x="87630" y="209008"/>
                    <a:pt x="86840" y="195022"/>
                    <a:pt x="85725" y="181082"/>
                  </a:cubicBezTo>
                  <a:cubicBezTo>
                    <a:pt x="85565" y="179080"/>
                    <a:pt x="84307" y="177315"/>
                    <a:pt x="83820" y="175367"/>
                  </a:cubicBezTo>
                  <a:cubicBezTo>
                    <a:pt x="82400" y="169687"/>
                    <a:pt x="81326" y="163926"/>
                    <a:pt x="80010" y="158222"/>
                  </a:cubicBezTo>
                  <a:cubicBezTo>
                    <a:pt x="79421" y="155671"/>
                    <a:pt x="78618" y="153169"/>
                    <a:pt x="78105" y="150602"/>
                  </a:cubicBezTo>
                  <a:cubicBezTo>
                    <a:pt x="77347" y="146814"/>
                    <a:pt x="77352" y="142859"/>
                    <a:pt x="76200" y="139172"/>
                  </a:cubicBezTo>
                  <a:cubicBezTo>
                    <a:pt x="74160" y="132644"/>
                    <a:pt x="68580" y="120122"/>
                    <a:pt x="68580" y="120122"/>
                  </a:cubicBezTo>
                  <a:cubicBezTo>
                    <a:pt x="67945" y="115677"/>
                    <a:pt x="66675" y="111277"/>
                    <a:pt x="66675" y="106787"/>
                  </a:cubicBezTo>
                  <a:cubicBezTo>
                    <a:pt x="66675" y="78049"/>
                    <a:pt x="68325" y="62228"/>
                    <a:pt x="70485" y="36302"/>
                  </a:cubicBezTo>
                  <a:cubicBezTo>
                    <a:pt x="69215" y="26777"/>
                    <a:pt x="71150" y="16230"/>
                    <a:pt x="66675" y="7727"/>
                  </a:cubicBezTo>
                  <a:cubicBezTo>
                    <a:pt x="58308" y="-8171"/>
                    <a:pt x="36944" y="4937"/>
                    <a:pt x="28575" y="7727"/>
                  </a:cubicBezTo>
                  <a:cubicBezTo>
                    <a:pt x="23977" y="14623"/>
                    <a:pt x="4763" y="26777"/>
                    <a:pt x="0" y="30587"/>
                  </a:cubicBezTo>
                  <a:close/>
                </a:path>
              </a:pathLst>
            </a:custGeom>
            <a:solidFill>
              <a:schemeClr val="bg1"/>
            </a:solidFill>
            <a:ln w="28575" cap="flat" cmpd="sng" algn="ctr">
              <a:noFill/>
              <a:prstDash val="solid"/>
            </a:ln>
            <a:effectLst/>
          </p:spPr>
          <p:txBody>
            <a:bodyPr rtlCol="0" anchor="ctr"/>
            <a:lstStyle/>
            <a:p>
              <a:pPr algn="ctr" defTabSz="914400"/>
              <a:endParaRPr lang="en-US" sz="1100" b="1" kern="0" dirty="0">
                <a:solidFill>
                  <a:srgbClr val="FF0000"/>
                </a:solidFill>
                <a:latin typeface="Arial"/>
              </a:endParaRPr>
            </a:p>
          </p:txBody>
        </p:sp>
        <p:sp>
          <p:nvSpPr>
            <p:cNvPr id="25" name="Freeform: Shape 24">
              <a:extLst>
                <a:ext uri="{FF2B5EF4-FFF2-40B4-BE49-F238E27FC236}">
                  <a16:creationId xmlns:a16="http://schemas.microsoft.com/office/drawing/2014/main" id="{694A422B-11F8-FF15-13A9-E7E2B7925FC3}"/>
                </a:ext>
              </a:extLst>
            </p:cNvPr>
            <p:cNvSpPr/>
            <p:nvPr/>
          </p:nvSpPr>
          <p:spPr>
            <a:xfrm rot="21153517">
              <a:off x="8172169" y="3624836"/>
              <a:ext cx="46282" cy="261092"/>
            </a:xfrm>
            <a:custGeom>
              <a:avLst/>
              <a:gdLst>
                <a:gd name="connsiteX0" fmla="*/ 0 w 87630"/>
                <a:gd name="connsiteY0" fmla="*/ 30587 h 261092"/>
                <a:gd name="connsiteX1" fmla="*/ 0 w 87630"/>
                <a:gd name="connsiteY1" fmla="*/ 30587 h 261092"/>
                <a:gd name="connsiteX2" fmla="*/ 5715 w 87630"/>
                <a:gd name="connsiteY2" fmla="*/ 51542 h 261092"/>
                <a:gd name="connsiteX3" fmla="*/ 7620 w 87630"/>
                <a:gd name="connsiteY3" fmla="*/ 57257 h 261092"/>
                <a:gd name="connsiteX4" fmla="*/ 13335 w 87630"/>
                <a:gd name="connsiteY4" fmla="*/ 82022 h 261092"/>
                <a:gd name="connsiteX5" fmla="*/ 15240 w 87630"/>
                <a:gd name="connsiteY5" fmla="*/ 89642 h 261092"/>
                <a:gd name="connsiteX6" fmla="*/ 13335 w 87630"/>
                <a:gd name="connsiteY6" fmla="*/ 173462 h 261092"/>
                <a:gd name="connsiteX7" fmla="*/ 9525 w 87630"/>
                <a:gd name="connsiteY7" fmla="*/ 202037 h 261092"/>
                <a:gd name="connsiteX8" fmla="*/ 11430 w 87630"/>
                <a:gd name="connsiteY8" fmla="*/ 226802 h 261092"/>
                <a:gd name="connsiteX9" fmla="*/ 20955 w 87630"/>
                <a:gd name="connsiteY9" fmla="*/ 242042 h 261092"/>
                <a:gd name="connsiteX10" fmla="*/ 40005 w 87630"/>
                <a:gd name="connsiteY10" fmla="*/ 259187 h 261092"/>
                <a:gd name="connsiteX11" fmla="*/ 47625 w 87630"/>
                <a:gd name="connsiteY11" fmla="*/ 261092 h 261092"/>
                <a:gd name="connsiteX12" fmla="*/ 62865 w 87630"/>
                <a:gd name="connsiteY12" fmla="*/ 255377 h 261092"/>
                <a:gd name="connsiteX13" fmla="*/ 76200 w 87630"/>
                <a:gd name="connsiteY13" fmla="*/ 243947 h 261092"/>
                <a:gd name="connsiteX14" fmla="*/ 81915 w 87630"/>
                <a:gd name="connsiteY14" fmla="*/ 240137 h 261092"/>
                <a:gd name="connsiteX15" fmla="*/ 87630 w 87630"/>
                <a:gd name="connsiteY15" fmla="*/ 222992 h 261092"/>
                <a:gd name="connsiteX16" fmla="*/ 85725 w 87630"/>
                <a:gd name="connsiteY16" fmla="*/ 181082 h 261092"/>
                <a:gd name="connsiteX17" fmla="*/ 83820 w 87630"/>
                <a:gd name="connsiteY17" fmla="*/ 175367 h 261092"/>
                <a:gd name="connsiteX18" fmla="*/ 80010 w 87630"/>
                <a:gd name="connsiteY18" fmla="*/ 158222 h 261092"/>
                <a:gd name="connsiteX19" fmla="*/ 78105 w 87630"/>
                <a:gd name="connsiteY19" fmla="*/ 150602 h 261092"/>
                <a:gd name="connsiteX20" fmla="*/ 76200 w 87630"/>
                <a:gd name="connsiteY20" fmla="*/ 139172 h 261092"/>
                <a:gd name="connsiteX21" fmla="*/ 68580 w 87630"/>
                <a:gd name="connsiteY21" fmla="*/ 120122 h 261092"/>
                <a:gd name="connsiteX22" fmla="*/ 66675 w 87630"/>
                <a:gd name="connsiteY22" fmla="*/ 106787 h 261092"/>
                <a:gd name="connsiteX23" fmla="*/ 70485 w 87630"/>
                <a:gd name="connsiteY23" fmla="*/ 36302 h 261092"/>
                <a:gd name="connsiteX24" fmla="*/ 66675 w 87630"/>
                <a:gd name="connsiteY24" fmla="*/ 7727 h 261092"/>
                <a:gd name="connsiteX25" fmla="*/ 28575 w 87630"/>
                <a:gd name="connsiteY25" fmla="*/ 7727 h 261092"/>
                <a:gd name="connsiteX26" fmla="*/ 0 w 87630"/>
                <a:gd name="connsiteY26" fmla="*/ 30587 h 261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87630" h="261092">
                  <a:moveTo>
                    <a:pt x="0" y="30587"/>
                  </a:moveTo>
                  <a:lnTo>
                    <a:pt x="0" y="30587"/>
                  </a:lnTo>
                  <a:cubicBezTo>
                    <a:pt x="1905" y="37572"/>
                    <a:pt x="3726" y="44580"/>
                    <a:pt x="5715" y="51542"/>
                  </a:cubicBezTo>
                  <a:cubicBezTo>
                    <a:pt x="6267" y="53473"/>
                    <a:pt x="7068" y="55326"/>
                    <a:pt x="7620" y="57257"/>
                  </a:cubicBezTo>
                  <a:cubicBezTo>
                    <a:pt x="9342" y="63282"/>
                    <a:pt x="12542" y="78587"/>
                    <a:pt x="13335" y="82022"/>
                  </a:cubicBezTo>
                  <a:cubicBezTo>
                    <a:pt x="13924" y="84573"/>
                    <a:pt x="14605" y="87102"/>
                    <a:pt x="15240" y="89642"/>
                  </a:cubicBezTo>
                  <a:cubicBezTo>
                    <a:pt x="14605" y="117582"/>
                    <a:pt x="14409" y="145535"/>
                    <a:pt x="13335" y="173462"/>
                  </a:cubicBezTo>
                  <a:cubicBezTo>
                    <a:pt x="13205" y="176831"/>
                    <a:pt x="10108" y="197953"/>
                    <a:pt x="9525" y="202037"/>
                  </a:cubicBezTo>
                  <a:cubicBezTo>
                    <a:pt x="10160" y="210292"/>
                    <a:pt x="10403" y="218587"/>
                    <a:pt x="11430" y="226802"/>
                  </a:cubicBezTo>
                  <a:cubicBezTo>
                    <a:pt x="12211" y="233048"/>
                    <a:pt x="16961" y="237684"/>
                    <a:pt x="20955" y="242042"/>
                  </a:cubicBezTo>
                  <a:cubicBezTo>
                    <a:pt x="23053" y="244331"/>
                    <a:pt x="33742" y="256503"/>
                    <a:pt x="40005" y="259187"/>
                  </a:cubicBezTo>
                  <a:cubicBezTo>
                    <a:pt x="42411" y="260218"/>
                    <a:pt x="45085" y="260457"/>
                    <a:pt x="47625" y="261092"/>
                  </a:cubicBezTo>
                  <a:cubicBezTo>
                    <a:pt x="54939" y="259264"/>
                    <a:pt x="56224" y="259528"/>
                    <a:pt x="62865" y="255377"/>
                  </a:cubicBezTo>
                  <a:cubicBezTo>
                    <a:pt x="74280" y="248243"/>
                    <a:pt x="66849" y="251740"/>
                    <a:pt x="76200" y="243947"/>
                  </a:cubicBezTo>
                  <a:cubicBezTo>
                    <a:pt x="77959" y="242481"/>
                    <a:pt x="80010" y="241407"/>
                    <a:pt x="81915" y="240137"/>
                  </a:cubicBezTo>
                  <a:cubicBezTo>
                    <a:pt x="83126" y="237109"/>
                    <a:pt x="87630" y="227094"/>
                    <a:pt x="87630" y="222992"/>
                  </a:cubicBezTo>
                  <a:cubicBezTo>
                    <a:pt x="87630" y="209008"/>
                    <a:pt x="86840" y="195022"/>
                    <a:pt x="85725" y="181082"/>
                  </a:cubicBezTo>
                  <a:cubicBezTo>
                    <a:pt x="85565" y="179080"/>
                    <a:pt x="84307" y="177315"/>
                    <a:pt x="83820" y="175367"/>
                  </a:cubicBezTo>
                  <a:cubicBezTo>
                    <a:pt x="82400" y="169687"/>
                    <a:pt x="81326" y="163926"/>
                    <a:pt x="80010" y="158222"/>
                  </a:cubicBezTo>
                  <a:cubicBezTo>
                    <a:pt x="79421" y="155671"/>
                    <a:pt x="78618" y="153169"/>
                    <a:pt x="78105" y="150602"/>
                  </a:cubicBezTo>
                  <a:cubicBezTo>
                    <a:pt x="77347" y="146814"/>
                    <a:pt x="77352" y="142859"/>
                    <a:pt x="76200" y="139172"/>
                  </a:cubicBezTo>
                  <a:cubicBezTo>
                    <a:pt x="74160" y="132644"/>
                    <a:pt x="68580" y="120122"/>
                    <a:pt x="68580" y="120122"/>
                  </a:cubicBezTo>
                  <a:cubicBezTo>
                    <a:pt x="67945" y="115677"/>
                    <a:pt x="66675" y="111277"/>
                    <a:pt x="66675" y="106787"/>
                  </a:cubicBezTo>
                  <a:cubicBezTo>
                    <a:pt x="66675" y="78049"/>
                    <a:pt x="68325" y="62228"/>
                    <a:pt x="70485" y="36302"/>
                  </a:cubicBezTo>
                  <a:cubicBezTo>
                    <a:pt x="69215" y="26777"/>
                    <a:pt x="71150" y="16230"/>
                    <a:pt x="66675" y="7727"/>
                  </a:cubicBezTo>
                  <a:cubicBezTo>
                    <a:pt x="58308" y="-8171"/>
                    <a:pt x="36944" y="4937"/>
                    <a:pt x="28575" y="7727"/>
                  </a:cubicBezTo>
                  <a:cubicBezTo>
                    <a:pt x="23977" y="14623"/>
                    <a:pt x="4763" y="26777"/>
                    <a:pt x="0" y="30587"/>
                  </a:cubicBezTo>
                  <a:close/>
                </a:path>
              </a:pathLst>
            </a:custGeom>
            <a:solidFill>
              <a:schemeClr val="bg1"/>
            </a:solidFill>
            <a:ln w="28575" cap="flat" cmpd="sng" algn="ctr">
              <a:noFill/>
              <a:prstDash val="solid"/>
            </a:ln>
            <a:effectLst/>
          </p:spPr>
          <p:txBody>
            <a:bodyPr rtlCol="0" anchor="ctr"/>
            <a:lstStyle/>
            <a:p>
              <a:pPr algn="ctr" defTabSz="914400"/>
              <a:endParaRPr lang="en-US" sz="1100" b="1" kern="0" dirty="0">
                <a:solidFill>
                  <a:srgbClr val="FF0000"/>
                </a:solidFill>
                <a:latin typeface="Arial"/>
              </a:endParaRPr>
            </a:p>
          </p:txBody>
        </p:sp>
        <p:sp>
          <p:nvSpPr>
            <p:cNvPr id="26" name="Freeform: Shape 25">
              <a:extLst>
                <a:ext uri="{FF2B5EF4-FFF2-40B4-BE49-F238E27FC236}">
                  <a16:creationId xmlns:a16="http://schemas.microsoft.com/office/drawing/2014/main" id="{40602EDE-7284-4A40-B10E-6FFAB39A236B}"/>
                </a:ext>
              </a:extLst>
            </p:cNvPr>
            <p:cNvSpPr/>
            <p:nvPr/>
          </p:nvSpPr>
          <p:spPr>
            <a:xfrm rot="21153517">
              <a:off x="8481475" y="3609258"/>
              <a:ext cx="102172" cy="261092"/>
            </a:xfrm>
            <a:custGeom>
              <a:avLst/>
              <a:gdLst>
                <a:gd name="connsiteX0" fmla="*/ 0 w 87630"/>
                <a:gd name="connsiteY0" fmla="*/ 30587 h 261092"/>
                <a:gd name="connsiteX1" fmla="*/ 0 w 87630"/>
                <a:gd name="connsiteY1" fmla="*/ 30587 h 261092"/>
                <a:gd name="connsiteX2" fmla="*/ 5715 w 87630"/>
                <a:gd name="connsiteY2" fmla="*/ 51542 h 261092"/>
                <a:gd name="connsiteX3" fmla="*/ 7620 w 87630"/>
                <a:gd name="connsiteY3" fmla="*/ 57257 h 261092"/>
                <a:gd name="connsiteX4" fmla="*/ 13335 w 87630"/>
                <a:gd name="connsiteY4" fmla="*/ 82022 h 261092"/>
                <a:gd name="connsiteX5" fmla="*/ 15240 w 87630"/>
                <a:gd name="connsiteY5" fmla="*/ 89642 h 261092"/>
                <a:gd name="connsiteX6" fmla="*/ 13335 w 87630"/>
                <a:gd name="connsiteY6" fmla="*/ 173462 h 261092"/>
                <a:gd name="connsiteX7" fmla="*/ 9525 w 87630"/>
                <a:gd name="connsiteY7" fmla="*/ 202037 h 261092"/>
                <a:gd name="connsiteX8" fmla="*/ 11430 w 87630"/>
                <a:gd name="connsiteY8" fmla="*/ 226802 h 261092"/>
                <a:gd name="connsiteX9" fmla="*/ 20955 w 87630"/>
                <a:gd name="connsiteY9" fmla="*/ 242042 h 261092"/>
                <a:gd name="connsiteX10" fmla="*/ 40005 w 87630"/>
                <a:gd name="connsiteY10" fmla="*/ 259187 h 261092"/>
                <a:gd name="connsiteX11" fmla="*/ 47625 w 87630"/>
                <a:gd name="connsiteY11" fmla="*/ 261092 h 261092"/>
                <a:gd name="connsiteX12" fmla="*/ 62865 w 87630"/>
                <a:gd name="connsiteY12" fmla="*/ 255377 h 261092"/>
                <a:gd name="connsiteX13" fmla="*/ 76200 w 87630"/>
                <a:gd name="connsiteY13" fmla="*/ 243947 h 261092"/>
                <a:gd name="connsiteX14" fmla="*/ 81915 w 87630"/>
                <a:gd name="connsiteY14" fmla="*/ 240137 h 261092"/>
                <a:gd name="connsiteX15" fmla="*/ 87630 w 87630"/>
                <a:gd name="connsiteY15" fmla="*/ 222992 h 261092"/>
                <a:gd name="connsiteX16" fmla="*/ 85725 w 87630"/>
                <a:gd name="connsiteY16" fmla="*/ 181082 h 261092"/>
                <a:gd name="connsiteX17" fmla="*/ 83820 w 87630"/>
                <a:gd name="connsiteY17" fmla="*/ 175367 h 261092"/>
                <a:gd name="connsiteX18" fmla="*/ 80010 w 87630"/>
                <a:gd name="connsiteY18" fmla="*/ 158222 h 261092"/>
                <a:gd name="connsiteX19" fmla="*/ 78105 w 87630"/>
                <a:gd name="connsiteY19" fmla="*/ 150602 h 261092"/>
                <a:gd name="connsiteX20" fmla="*/ 76200 w 87630"/>
                <a:gd name="connsiteY20" fmla="*/ 139172 h 261092"/>
                <a:gd name="connsiteX21" fmla="*/ 68580 w 87630"/>
                <a:gd name="connsiteY21" fmla="*/ 120122 h 261092"/>
                <a:gd name="connsiteX22" fmla="*/ 66675 w 87630"/>
                <a:gd name="connsiteY22" fmla="*/ 106787 h 261092"/>
                <a:gd name="connsiteX23" fmla="*/ 70485 w 87630"/>
                <a:gd name="connsiteY23" fmla="*/ 36302 h 261092"/>
                <a:gd name="connsiteX24" fmla="*/ 66675 w 87630"/>
                <a:gd name="connsiteY24" fmla="*/ 7727 h 261092"/>
                <a:gd name="connsiteX25" fmla="*/ 28575 w 87630"/>
                <a:gd name="connsiteY25" fmla="*/ 7727 h 261092"/>
                <a:gd name="connsiteX26" fmla="*/ 0 w 87630"/>
                <a:gd name="connsiteY26" fmla="*/ 30587 h 261092"/>
                <a:gd name="connsiteX0" fmla="*/ 0 w 87630"/>
                <a:gd name="connsiteY0" fmla="*/ 30587 h 261092"/>
                <a:gd name="connsiteX1" fmla="*/ 0 w 87630"/>
                <a:gd name="connsiteY1" fmla="*/ 30587 h 261092"/>
                <a:gd name="connsiteX2" fmla="*/ 5715 w 87630"/>
                <a:gd name="connsiteY2" fmla="*/ 51542 h 261092"/>
                <a:gd name="connsiteX3" fmla="*/ 7620 w 87630"/>
                <a:gd name="connsiteY3" fmla="*/ 57257 h 261092"/>
                <a:gd name="connsiteX4" fmla="*/ 13335 w 87630"/>
                <a:gd name="connsiteY4" fmla="*/ 82022 h 261092"/>
                <a:gd name="connsiteX5" fmla="*/ 15240 w 87630"/>
                <a:gd name="connsiteY5" fmla="*/ 89642 h 261092"/>
                <a:gd name="connsiteX6" fmla="*/ 13335 w 87630"/>
                <a:gd name="connsiteY6" fmla="*/ 173462 h 261092"/>
                <a:gd name="connsiteX7" fmla="*/ 25727 w 87630"/>
                <a:gd name="connsiteY7" fmla="*/ 204504 h 261092"/>
                <a:gd name="connsiteX8" fmla="*/ 11430 w 87630"/>
                <a:gd name="connsiteY8" fmla="*/ 226802 h 261092"/>
                <a:gd name="connsiteX9" fmla="*/ 20955 w 87630"/>
                <a:gd name="connsiteY9" fmla="*/ 242042 h 261092"/>
                <a:gd name="connsiteX10" fmla="*/ 40005 w 87630"/>
                <a:gd name="connsiteY10" fmla="*/ 259187 h 261092"/>
                <a:gd name="connsiteX11" fmla="*/ 47625 w 87630"/>
                <a:gd name="connsiteY11" fmla="*/ 261092 h 261092"/>
                <a:gd name="connsiteX12" fmla="*/ 62865 w 87630"/>
                <a:gd name="connsiteY12" fmla="*/ 255377 h 261092"/>
                <a:gd name="connsiteX13" fmla="*/ 76200 w 87630"/>
                <a:gd name="connsiteY13" fmla="*/ 243947 h 261092"/>
                <a:gd name="connsiteX14" fmla="*/ 81915 w 87630"/>
                <a:gd name="connsiteY14" fmla="*/ 240137 h 261092"/>
                <a:gd name="connsiteX15" fmla="*/ 87630 w 87630"/>
                <a:gd name="connsiteY15" fmla="*/ 222992 h 261092"/>
                <a:gd name="connsiteX16" fmla="*/ 85725 w 87630"/>
                <a:gd name="connsiteY16" fmla="*/ 181082 h 261092"/>
                <a:gd name="connsiteX17" fmla="*/ 83820 w 87630"/>
                <a:gd name="connsiteY17" fmla="*/ 175367 h 261092"/>
                <a:gd name="connsiteX18" fmla="*/ 80010 w 87630"/>
                <a:gd name="connsiteY18" fmla="*/ 158222 h 261092"/>
                <a:gd name="connsiteX19" fmla="*/ 78105 w 87630"/>
                <a:gd name="connsiteY19" fmla="*/ 150602 h 261092"/>
                <a:gd name="connsiteX20" fmla="*/ 76200 w 87630"/>
                <a:gd name="connsiteY20" fmla="*/ 139172 h 261092"/>
                <a:gd name="connsiteX21" fmla="*/ 68580 w 87630"/>
                <a:gd name="connsiteY21" fmla="*/ 120122 h 261092"/>
                <a:gd name="connsiteX22" fmla="*/ 66675 w 87630"/>
                <a:gd name="connsiteY22" fmla="*/ 106787 h 261092"/>
                <a:gd name="connsiteX23" fmla="*/ 70485 w 87630"/>
                <a:gd name="connsiteY23" fmla="*/ 36302 h 261092"/>
                <a:gd name="connsiteX24" fmla="*/ 66675 w 87630"/>
                <a:gd name="connsiteY24" fmla="*/ 7727 h 261092"/>
                <a:gd name="connsiteX25" fmla="*/ 28575 w 87630"/>
                <a:gd name="connsiteY25" fmla="*/ 7727 h 261092"/>
                <a:gd name="connsiteX26" fmla="*/ 0 w 87630"/>
                <a:gd name="connsiteY26" fmla="*/ 30587 h 261092"/>
                <a:gd name="connsiteX0" fmla="*/ 0 w 87630"/>
                <a:gd name="connsiteY0" fmla="*/ 30587 h 261092"/>
                <a:gd name="connsiteX1" fmla="*/ 0 w 87630"/>
                <a:gd name="connsiteY1" fmla="*/ 30587 h 261092"/>
                <a:gd name="connsiteX2" fmla="*/ 5715 w 87630"/>
                <a:gd name="connsiteY2" fmla="*/ 51542 h 261092"/>
                <a:gd name="connsiteX3" fmla="*/ 7620 w 87630"/>
                <a:gd name="connsiteY3" fmla="*/ 57257 h 261092"/>
                <a:gd name="connsiteX4" fmla="*/ 13335 w 87630"/>
                <a:gd name="connsiteY4" fmla="*/ 82022 h 261092"/>
                <a:gd name="connsiteX5" fmla="*/ 15240 w 87630"/>
                <a:gd name="connsiteY5" fmla="*/ 89642 h 261092"/>
                <a:gd name="connsiteX6" fmla="*/ 22283 w 87630"/>
                <a:gd name="connsiteY6" fmla="*/ 167140 h 261092"/>
                <a:gd name="connsiteX7" fmla="*/ 25727 w 87630"/>
                <a:gd name="connsiteY7" fmla="*/ 204504 h 261092"/>
                <a:gd name="connsiteX8" fmla="*/ 11430 w 87630"/>
                <a:gd name="connsiteY8" fmla="*/ 226802 h 261092"/>
                <a:gd name="connsiteX9" fmla="*/ 20955 w 87630"/>
                <a:gd name="connsiteY9" fmla="*/ 242042 h 261092"/>
                <a:gd name="connsiteX10" fmla="*/ 40005 w 87630"/>
                <a:gd name="connsiteY10" fmla="*/ 259187 h 261092"/>
                <a:gd name="connsiteX11" fmla="*/ 47625 w 87630"/>
                <a:gd name="connsiteY11" fmla="*/ 261092 h 261092"/>
                <a:gd name="connsiteX12" fmla="*/ 62865 w 87630"/>
                <a:gd name="connsiteY12" fmla="*/ 255377 h 261092"/>
                <a:gd name="connsiteX13" fmla="*/ 76200 w 87630"/>
                <a:gd name="connsiteY13" fmla="*/ 243947 h 261092"/>
                <a:gd name="connsiteX14" fmla="*/ 81915 w 87630"/>
                <a:gd name="connsiteY14" fmla="*/ 240137 h 261092"/>
                <a:gd name="connsiteX15" fmla="*/ 87630 w 87630"/>
                <a:gd name="connsiteY15" fmla="*/ 222992 h 261092"/>
                <a:gd name="connsiteX16" fmla="*/ 85725 w 87630"/>
                <a:gd name="connsiteY16" fmla="*/ 181082 h 261092"/>
                <a:gd name="connsiteX17" fmla="*/ 83820 w 87630"/>
                <a:gd name="connsiteY17" fmla="*/ 175367 h 261092"/>
                <a:gd name="connsiteX18" fmla="*/ 80010 w 87630"/>
                <a:gd name="connsiteY18" fmla="*/ 158222 h 261092"/>
                <a:gd name="connsiteX19" fmla="*/ 78105 w 87630"/>
                <a:gd name="connsiteY19" fmla="*/ 150602 h 261092"/>
                <a:gd name="connsiteX20" fmla="*/ 76200 w 87630"/>
                <a:gd name="connsiteY20" fmla="*/ 139172 h 261092"/>
                <a:gd name="connsiteX21" fmla="*/ 68580 w 87630"/>
                <a:gd name="connsiteY21" fmla="*/ 120122 h 261092"/>
                <a:gd name="connsiteX22" fmla="*/ 66675 w 87630"/>
                <a:gd name="connsiteY22" fmla="*/ 106787 h 261092"/>
                <a:gd name="connsiteX23" fmla="*/ 70485 w 87630"/>
                <a:gd name="connsiteY23" fmla="*/ 36302 h 261092"/>
                <a:gd name="connsiteX24" fmla="*/ 66675 w 87630"/>
                <a:gd name="connsiteY24" fmla="*/ 7727 h 261092"/>
                <a:gd name="connsiteX25" fmla="*/ 28575 w 87630"/>
                <a:gd name="connsiteY25" fmla="*/ 7727 h 261092"/>
                <a:gd name="connsiteX26" fmla="*/ 0 w 87630"/>
                <a:gd name="connsiteY26" fmla="*/ 30587 h 261092"/>
                <a:gd name="connsiteX0" fmla="*/ 0 w 87630"/>
                <a:gd name="connsiteY0" fmla="*/ 30587 h 261092"/>
                <a:gd name="connsiteX1" fmla="*/ 0 w 87630"/>
                <a:gd name="connsiteY1" fmla="*/ 30587 h 261092"/>
                <a:gd name="connsiteX2" fmla="*/ 5715 w 87630"/>
                <a:gd name="connsiteY2" fmla="*/ 51542 h 261092"/>
                <a:gd name="connsiteX3" fmla="*/ 7620 w 87630"/>
                <a:gd name="connsiteY3" fmla="*/ 57257 h 261092"/>
                <a:gd name="connsiteX4" fmla="*/ 13335 w 87630"/>
                <a:gd name="connsiteY4" fmla="*/ 82022 h 261092"/>
                <a:gd name="connsiteX5" fmla="*/ 15240 w 87630"/>
                <a:gd name="connsiteY5" fmla="*/ 89642 h 261092"/>
                <a:gd name="connsiteX6" fmla="*/ 22283 w 87630"/>
                <a:gd name="connsiteY6" fmla="*/ 167140 h 261092"/>
                <a:gd name="connsiteX7" fmla="*/ 25727 w 87630"/>
                <a:gd name="connsiteY7" fmla="*/ 204504 h 261092"/>
                <a:gd name="connsiteX8" fmla="*/ 26011 w 87630"/>
                <a:gd name="connsiteY8" fmla="*/ 229023 h 261092"/>
                <a:gd name="connsiteX9" fmla="*/ 20955 w 87630"/>
                <a:gd name="connsiteY9" fmla="*/ 242042 h 261092"/>
                <a:gd name="connsiteX10" fmla="*/ 40005 w 87630"/>
                <a:gd name="connsiteY10" fmla="*/ 259187 h 261092"/>
                <a:gd name="connsiteX11" fmla="*/ 47625 w 87630"/>
                <a:gd name="connsiteY11" fmla="*/ 261092 h 261092"/>
                <a:gd name="connsiteX12" fmla="*/ 62865 w 87630"/>
                <a:gd name="connsiteY12" fmla="*/ 255377 h 261092"/>
                <a:gd name="connsiteX13" fmla="*/ 76200 w 87630"/>
                <a:gd name="connsiteY13" fmla="*/ 243947 h 261092"/>
                <a:gd name="connsiteX14" fmla="*/ 81915 w 87630"/>
                <a:gd name="connsiteY14" fmla="*/ 240137 h 261092"/>
                <a:gd name="connsiteX15" fmla="*/ 87630 w 87630"/>
                <a:gd name="connsiteY15" fmla="*/ 222992 h 261092"/>
                <a:gd name="connsiteX16" fmla="*/ 85725 w 87630"/>
                <a:gd name="connsiteY16" fmla="*/ 181082 h 261092"/>
                <a:gd name="connsiteX17" fmla="*/ 83820 w 87630"/>
                <a:gd name="connsiteY17" fmla="*/ 175367 h 261092"/>
                <a:gd name="connsiteX18" fmla="*/ 80010 w 87630"/>
                <a:gd name="connsiteY18" fmla="*/ 158222 h 261092"/>
                <a:gd name="connsiteX19" fmla="*/ 78105 w 87630"/>
                <a:gd name="connsiteY19" fmla="*/ 150602 h 261092"/>
                <a:gd name="connsiteX20" fmla="*/ 76200 w 87630"/>
                <a:gd name="connsiteY20" fmla="*/ 139172 h 261092"/>
                <a:gd name="connsiteX21" fmla="*/ 68580 w 87630"/>
                <a:gd name="connsiteY21" fmla="*/ 120122 h 261092"/>
                <a:gd name="connsiteX22" fmla="*/ 66675 w 87630"/>
                <a:gd name="connsiteY22" fmla="*/ 106787 h 261092"/>
                <a:gd name="connsiteX23" fmla="*/ 70485 w 87630"/>
                <a:gd name="connsiteY23" fmla="*/ 36302 h 261092"/>
                <a:gd name="connsiteX24" fmla="*/ 66675 w 87630"/>
                <a:gd name="connsiteY24" fmla="*/ 7727 h 261092"/>
                <a:gd name="connsiteX25" fmla="*/ 28575 w 87630"/>
                <a:gd name="connsiteY25" fmla="*/ 7727 h 261092"/>
                <a:gd name="connsiteX26" fmla="*/ 0 w 87630"/>
                <a:gd name="connsiteY26" fmla="*/ 30587 h 261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87630" h="261092">
                  <a:moveTo>
                    <a:pt x="0" y="30587"/>
                  </a:moveTo>
                  <a:lnTo>
                    <a:pt x="0" y="30587"/>
                  </a:lnTo>
                  <a:cubicBezTo>
                    <a:pt x="1905" y="37572"/>
                    <a:pt x="3726" y="44580"/>
                    <a:pt x="5715" y="51542"/>
                  </a:cubicBezTo>
                  <a:cubicBezTo>
                    <a:pt x="6267" y="53473"/>
                    <a:pt x="7068" y="55326"/>
                    <a:pt x="7620" y="57257"/>
                  </a:cubicBezTo>
                  <a:cubicBezTo>
                    <a:pt x="9342" y="63282"/>
                    <a:pt x="12542" y="78587"/>
                    <a:pt x="13335" y="82022"/>
                  </a:cubicBezTo>
                  <a:cubicBezTo>
                    <a:pt x="13924" y="84573"/>
                    <a:pt x="14605" y="87102"/>
                    <a:pt x="15240" y="89642"/>
                  </a:cubicBezTo>
                  <a:cubicBezTo>
                    <a:pt x="14605" y="117582"/>
                    <a:pt x="23357" y="139213"/>
                    <a:pt x="22283" y="167140"/>
                  </a:cubicBezTo>
                  <a:cubicBezTo>
                    <a:pt x="22153" y="170509"/>
                    <a:pt x="26310" y="200420"/>
                    <a:pt x="25727" y="204504"/>
                  </a:cubicBezTo>
                  <a:cubicBezTo>
                    <a:pt x="26362" y="212759"/>
                    <a:pt x="26806" y="222767"/>
                    <a:pt x="26011" y="229023"/>
                  </a:cubicBezTo>
                  <a:cubicBezTo>
                    <a:pt x="25216" y="235279"/>
                    <a:pt x="18623" y="237015"/>
                    <a:pt x="20955" y="242042"/>
                  </a:cubicBezTo>
                  <a:cubicBezTo>
                    <a:pt x="23287" y="247069"/>
                    <a:pt x="33742" y="256503"/>
                    <a:pt x="40005" y="259187"/>
                  </a:cubicBezTo>
                  <a:cubicBezTo>
                    <a:pt x="42411" y="260218"/>
                    <a:pt x="45085" y="260457"/>
                    <a:pt x="47625" y="261092"/>
                  </a:cubicBezTo>
                  <a:cubicBezTo>
                    <a:pt x="54939" y="259264"/>
                    <a:pt x="56224" y="259528"/>
                    <a:pt x="62865" y="255377"/>
                  </a:cubicBezTo>
                  <a:cubicBezTo>
                    <a:pt x="74280" y="248243"/>
                    <a:pt x="66849" y="251740"/>
                    <a:pt x="76200" y="243947"/>
                  </a:cubicBezTo>
                  <a:cubicBezTo>
                    <a:pt x="77959" y="242481"/>
                    <a:pt x="80010" y="241407"/>
                    <a:pt x="81915" y="240137"/>
                  </a:cubicBezTo>
                  <a:cubicBezTo>
                    <a:pt x="83126" y="237109"/>
                    <a:pt x="87630" y="227094"/>
                    <a:pt x="87630" y="222992"/>
                  </a:cubicBezTo>
                  <a:cubicBezTo>
                    <a:pt x="87630" y="209008"/>
                    <a:pt x="86840" y="195022"/>
                    <a:pt x="85725" y="181082"/>
                  </a:cubicBezTo>
                  <a:cubicBezTo>
                    <a:pt x="85565" y="179080"/>
                    <a:pt x="84307" y="177315"/>
                    <a:pt x="83820" y="175367"/>
                  </a:cubicBezTo>
                  <a:cubicBezTo>
                    <a:pt x="82400" y="169687"/>
                    <a:pt x="81326" y="163926"/>
                    <a:pt x="80010" y="158222"/>
                  </a:cubicBezTo>
                  <a:cubicBezTo>
                    <a:pt x="79421" y="155671"/>
                    <a:pt x="78618" y="153169"/>
                    <a:pt x="78105" y="150602"/>
                  </a:cubicBezTo>
                  <a:cubicBezTo>
                    <a:pt x="77347" y="146814"/>
                    <a:pt x="77352" y="142859"/>
                    <a:pt x="76200" y="139172"/>
                  </a:cubicBezTo>
                  <a:cubicBezTo>
                    <a:pt x="74160" y="132644"/>
                    <a:pt x="68580" y="120122"/>
                    <a:pt x="68580" y="120122"/>
                  </a:cubicBezTo>
                  <a:cubicBezTo>
                    <a:pt x="67945" y="115677"/>
                    <a:pt x="66675" y="111277"/>
                    <a:pt x="66675" y="106787"/>
                  </a:cubicBezTo>
                  <a:cubicBezTo>
                    <a:pt x="66675" y="78049"/>
                    <a:pt x="68325" y="62228"/>
                    <a:pt x="70485" y="36302"/>
                  </a:cubicBezTo>
                  <a:cubicBezTo>
                    <a:pt x="69215" y="26777"/>
                    <a:pt x="71150" y="16230"/>
                    <a:pt x="66675" y="7727"/>
                  </a:cubicBezTo>
                  <a:cubicBezTo>
                    <a:pt x="58308" y="-8171"/>
                    <a:pt x="36944" y="4937"/>
                    <a:pt x="28575" y="7727"/>
                  </a:cubicBezTo>
                  <a:cubicBezTo>
                    <a:pt x="23977" y="14623"/>
                    <a:pt x="4763" y="26777"/>
                    <a:pt x="0" y="30587"/>
                  </a:cubicBezTo>
                  <a:close/>
                </a:path>
              </a:pathLst>
            </a:custGeom>
            <a:solidFill>
              <a:schemeClr val="bg1"/>
            </a:solidFill>
            <a:ln w="28575" cap="flat" cmpd="sng" algn="ctr">
              <a:noFill/>
              <a:prstDash val="solid"/>
            </a:ln>
            <a:effectLst/>
          </p:spPr>
          <p:txBody>
            <a:bodyPr rtlCol="0" anchor="ctr"/>
            <a:lstStyle/>
            <a:p>
              <a:pPr algn="ctr" defTabSz="914400"/>
              <a:endParaRPr lang="en-US" sz="1100" b="1" kern="0" dirty="0">
                <a:solidFill>
                  <a:srgbClr val="FF0000"/>
                </a:solidFill>
                <a:latin typeface="Arial"/>
              </a:endParaRPr>
            </a:p>
          </p:txBody>
        </p:sp>
        <p:sp>
          <p:nvSpPr>
            <p:cNvPr id="27" name="TextBox 26">
              <a:extLst>
                <a:ext uri="{FF2B5EF4-FFF2-40B4-BE49-F238E27FC236}">
                  <a16:creationId xmlns:a16="http://schemas.microsoft.com/office/drawing/2014/main" id="{CA3557E1-7BF6-3D97-6E8B-D4113E4193ED}"/>
                </a:ext>
              </a:extLst>
            </p:cNvPr>
            <p:cNvSpPr txBox="1"/>
            <p:nvPr/>
          </p:nvSpPr>
          <p:spPr>
            <a:xfrm rot="21344755">
              <a:off x="8146630" y="3528599"/>
              <a:ext cx="715260" cy="153888"/>
            </a:xfrm>
            <a:prstGeom prst="rect">
              <a:avLst/>
            </a:prstGeom>
            <a:noFill/>
            <a:scene3d>
              <a:camera prst="orthographicFront">
                <a:rot lat="1199999" lon="0" rev="0"/>
              </a:camera>
              <a:lightRig rig="threePt" dir="t"/>
            </a:scene3d>
          </p:spPr>
          <p:txBody>
            <a:bodyPr wrap="none" rtlCol="0">
              <a:spAutoFit/>
            </a:bodyPr>
            <a:lstStyle/>
            <a:p>
              <a:r>
                <a:rPr lang="en-US" sz="400" dirty="0">
                  <a:latin typeface="Arial Black" panose="020B0A04020102020204" pitchFamily="34" charset="0"/>
                </a:rPr>
                <a:t>TO SELECT USERS</a:t>
              </a:r>
            </a:p>
          </p:txBody>
        </p:sp>
      </p:grpSp>
    </p:spTree>
    <p:extLst>
      <p:ext uri="{BB962C8B-B14F-4D97-AF65-F5344CB8AC3E}">
        <p14:creationId xmlns:p14="http://schemas.microsoft.com/office/powerpoint/2010/main" val="42147086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1EEEA7FD-F3BD-10D9-032F-A6395D205953}"/>
              </a:ext>
            </a:extLst>
          </p:cNvPr>
          <p:cNvSpPr>
            <a:spLocks noGrp="1"/>
          </p:cNvSpPr>
          <p:nvPr>
            <p:ph type="sldNum" sz="quarter" idx="12"/>
          </p:nvPr>
        </p:nvSpPr>
        <p:spPr/>
        <p:txBody>
          <a:bodyPr/>
          <a:lstStyle/>
          <a:p>
            <a:fld id="{A8160BDD-7155-D744-B749-9730458604AD}" type="slidenum">
              <a:rPr lang="en-US" smtClean="0"/>
              <a:t>4</a:t>
            </a:fld>
            <a:endParaRPr lang="en-US" dirty="0"/>
          </a:p>
        </p:txBody>
      </p:sp>
      <p:sp>
        <p:nvSpPr>
          <p:cNvPr id="2" name="Title 1">
            <a:extLst>
              <a:ext uri="{FF2B5EF4-FFF2-40B4-BE49-F238E27FC236}">
                <a16:creationId xmlns:a16="http://schemas.microsoft.com/office/drawing/2014/main" id="{7F60B0FC-C279-40E7-7F48-4A30171AE5C8}"/>
              </a:ext>
            </a:extLst>
          </p:cNvPr>
          <p:cNvSpPr>
            <a:spLocks noGrp="1"/>
          </p:cNvSpPr>
          <p:nvPr>
            <p:ph type="title"/>
          </p:nvPr>
        </p:nvSpPr>
        <p:spPr/>
        <p:txBody>
          <a:bodyPr/>
          <a:lstStyle/>
          <a:p>
            <a:r>
              <a:rPr lang="en-US" dirty="0"/>
              <a:t>App Publishing</a:t>
            </a:r>
          </a:p>
        </p:txBody>
      </p:sp>
      <p:sp>
        <p:nvSpPr>
          <p:cNvPr id="4" name="Text Placeholder 3">
            <a:extLst>
              <a:ext uri="{FF2B5EF4-FFF2-40B4-BE49-F238E27FC236}">
                <a16:creationId xmlns:a16="http://schemas.microsoft.com/office/drawing/2014/main" id="{06E31C48-D09A-184B-0A51-576FB533D23E}"/>
              </a:ext>
            </a:extLst>
          </p:cNvPr>
          <p:cNvSpPr>
            <a:spLocks noGrp="1"/>
          </p:cNvSpPr>
          <p:nvPr>
            <p:ph type="body" sz="quarter" idx="13"/>
          </p:nvPr>
        </p:nvSpPr>
        <p:spPr/>
        <p:txBody>
          <a:bodyPr/>
          <a:lstStyle/>
          <a:p>
            <a:r>
              <a:rPr lang="en-US" dirty="0"/>
              <a:t>Apps must be saved and published before you can share them.</a:t>
            </a:r>
          </a:p>
          <a:p>
            <a:r>
              <a:rPr lang="en-US" dirty="0"/>
              <a:t>Publishing creates a new version of the app.</a:t>
            </a:r>
          </a:p>
          <a:p>
            <a:r>
              <a:rPr lang="en-US" dirty="0"/>
              <a:t>That version is available to anyone with whom you’ve shared the app.</a:t>
            </a:r>
          </a:p>
          <a:p>
            <a:r>
              <a:rPr lang="en-US" dirty="0"/>
              <a:t>If you revise a published app, you need to republish it for others to see the changes.</a:t>
            </a:r>
          </a:p>
        </p:txBody>
      </p:sp>
      <p:grpSp>
        <p:nvGrpSpPr>
          <p:cNvPr id="8" name="Group 7">
            <a:extLst>
              <a:ext uri="{FF2B5EF4-FFF2-40B4-BE49-F238E27FC236}">
                <a16:creationId xmlns:a16="http://schemas.microsoft.com/office/drawing/2014/main" id="{F761526D-701B-0638-1FFD-73AF3076A766}"/>
              </a:ext>
            </a:extLst>
          </p:cNvPr>
          <p:cNvGrpSpPr/>
          <p:nvPr/>
        </p:nvGrpSpPr>
        <p:grpSpPr>
          <a:xfrm>
            <a:off x="1057984" y="3368843"/>
            <a:ext cx="10076033" cy="2274234"/>
            <a:chOff x="1057984" y="3368843"/>
            <a:chExt cx="10076033" cy="2274234"/>
          </a:xfrm>
        </p:grpSpPr>
        <p:pic>
          <p:nvPicPr>
            <p:cNvPr id="6" name="Picture 5" descr="Graphical user interface, application">
              <a:extLst>
                <a:ext uri="{FF2B5EF4-FFF2-40B4-BE49-F238E27FC236}">
                  <a16:creationId xmlns:a16="http://schemas.microsoft.com/office/drawing/2014/main" id="{19DA6D3B-3FB0-7CA6-BA17-3E0D5815CB8D}"/>
                </a:ext>
              </a:extLst>
            </p:cNvPr>
            <p:cNvPicPr>
              <a:picLocks noChangeAspect="1"/>
            </p:cNvPicPr>
            <p:nvPr/>
          </p:nvPicPr>
          <p:blipFill>
            <a:blip r:embed="rId2"/>
            <a:stretch>
              <a:fillRect/>
            </a:stretch>
          </p:blipFill>
          <p:spPr>
            <a:xfrm>
              <a:off x="1057984" y="3368843"/>
              <a:ext cx="10076033" cy="2274234"/>
            </a:xfrm>
            <a:prstGeom prst="rect">
              <a:avLst/>
            </a:prstGeom>
          </p:spPr>
        </p:pic>
        <p:sp>
          <p:nvSpPr>
            <p:cNvPr id="7" name="Oval 6">
              <a:extLst>
                <a:ext uri="{FF2B5EF4-FFF2-40B4-BE49-F238E27FC236}">
                  <a16:creationId xmlns:a16="http://schemas.microsoft.com/office/drawing/2014/main" id="{D19B6BB9-D025-7ABD-4086-54C1A83FF88E}"/>
                </a:ext>
              </a:extLst>
            </p:cNvPr>
            <p:cNvSpPr/>
            <p:nvPr/>
          </p:nvSpPr>
          <p:spPr>
            <a:xfrm>
              <a:off x="8249920" y="4958080"/>
              <a:ext cx="629920" cy="325120"/>
            </a:xfrm>
            <a:prstGeom prst="ellipse">
              <a:avLst/>
            </a:prstGeom>
            <a:noFill/>
            <a:ln w="28575" cap="flat" cmpd="sng" algn="ctr">
              <a:solidFill>
                <a:srgbClr val="E62428"/>
              </a:solidFill>
              <a:prstDash val="solid"/>
            </a:ln>
            <a:effectLst/>
          </p:spPr>
          <p:txBody>
            <a:bodyPr rtlCol="0" anchor="ctr"/>
            <a:lstStyle/>
            <a:p>
              <a:pPr algn="ctr" defTabSz="914400"/>
              <a:endParaRPr lang="en-US" sz="1100" b="1" kern="0" dirty="0">
                <a:solidFill>
                  <a:srgbClr val="FF0000"/>
                </a:solidFill>
                <a:latin typeface="Arial"/>
              </a:endParaRPr>
            </a:p>
          </p:txBody>
        </p:sp>
      </p:grpSp>
      <p:grpSp>
        <p:nvGrpSpPr>
          <p:cNvPr id="18" name="BORDERS_AND_FADERS">
            <a:extLst>
              <a:ext uri="{FF2B5EF4-FFF2-40B4-BE49-F238E27FC236}">
                <a16:creationId xmlns:a16="http://schemas.microsoft.com/office/drawing/2014/main" id="{80104CD1-4115-32BD-51EE-17661959E9A4}"/>
              </a:ext>
            </a:extLst>
          </p:cNvPr>
          <p:cNvGrpSpPr/>
          <p:nvPr/>
        </p:nvGrpSpPr>
        <p:grpSpPr>
          <a:xfrm>
            <a:off x="1045284" y="3356143"/>
            <a:ext cx="10101433" cy="2299634"/>
            <a:chOff x="1045284" y="3356143"/>
            <a:chExt cx="10101433" cy="2299634"/>
          </a:xfrm>
        </p:grpSpPr>
        <p:sp>
          <p:nvSpPr>
            <p:cNvPr id="14" name="BORDER_TOP">
              <a:extLst>
                <a:ext uri="{FF2B5EF4-FFF2-40B4-BE49-F238E27FC236}">
                  <a16:creationId xmlns:a16="http://schemas.microsoft.com/office/drawing/2014/main" id="{439AE3D8-CBB5-F533-27FB-C1DF0ECE1E67}"/>
                </a:ext>
              </a:extLst>
            </p:cNvPr>
            <p:cNvSpPr/>
            <p:nvPr/>
          </p:nvSpPr>
          <p:spPr>
            <a:xfrm>
              <a:off x="1045284" y="3356143"/>
              <a:ext cx="10101433" cy="12700"/>
            </a:xfrm>
            <a:prstGeom prst="rect">
              <a:avLst/>
            </a:prstGeom>
            <a:solidFill>
              <a:srgbClr val="000000"/>
            </a:solidFill>
            <a:ln w="28575" cap="flat" cmpd="sng" algn="ctr">
              <a:noFill/>
              <a:prstDash val="solid"/>
            </a:ln>
            <a:effectLst/>
          </p:spPr>
          <p:txBody>
            <a:bodyPr rtlCol="0" anchor="ctr"/>
            <a:lstStyle/>
            <a:p>
              <a:pPr algn="ctr" defTabSz="914400"/>
              <a:endParaRPr lang="en-US" sz="1100" b="1" kern="0" dirty="0">
                <a:solidFill>
                  <a:srgbClr val="FF0000"/>
                </a:solidFill>
                <a:latin typeface="Arial"/>
              </a:endParaRPr>
            </a:p>
          </p:txBody>
        </p:sp>
        <p:sp>
          <p:nvSpPr>
            <p:cNvPr id="15" name="BORDER_LEFT">
              <a:extLst>
                <a:ext uri="{FF2B5EF4-FFF2-40B4-BE49-F238E27FC236}">
                  <a16:creationId xmlns:a16="http://schemas.microsoft.com/office/drawing/2014/main" id="{26250DE2-353E-D6B7-4102-9F941012DE66}"/>
                </a:ext>
              </a:extLst>
            </p:cNvPr>
            <p:cNvSpPr/>
            <p:nvPr/>
          </p:nvSpPr>
          <p:spPr>
            <a:xfrm>
              <a:off x="1045284" y="3356143"/>
              <a:ext cx="12700" cy="2299634"/>
            </a:xfrm>
            <a:prstGeom prst="rect">
              <a:avLst/>
            </a:prstGeom>
            <a:solidFill>
              <a:srgbClr val="000000"/>
            </a:solidFill>
            <a:ln w="28575" cap="flat" cmpd="sng" algn="ctr">
              <a:noFill/>
              <a:prstDash val="solid"/>
            </a:ln>
            <a:effectLst/>
          </p:spPr>
          <p:txBody>
            <a:bodyPr rtlCol="0" anchor="ctr"/>
            <a:lstStyle/>
            <a:p>
              <a:pPr algn="ctr" defTabSz="914400"/>
              <a:endParaRPr lang="en-US" sz="1100" b="1" kern="0" dirty="0">
                <a:solidFill>
                  <a:srgbClr val="FF0000"/>
                </a:solidFill>
                <a:latin typeface="Arial"/>
              </a:endParaRPr>
            </a:p>
          </p:txBody>
        </p:sp>
        <p:sp>
          <p:nvSpPr>
            <p:cNvPr id="16" name="FADER_BOTTOM">
              <a:extLst>
                <a:ext uri="{FF2B5EF4-FFF2-40B4-BE49-F238E27FC236}">
                  <a16:creationId xmlns:a16="http://schemas.microsoft.com/office/drawing/2014/main" id="{83012241-528C-DD4C-B9D8-CD9ED8E9E107}"/>
                </a:ext>
              </a:extLst>
            </p:cNvPr>
            <p:cNvSpPr/>
            <p:nvPr/>
          </p:nvSpPr>
          <p:spPr>
            <a:xfrm>
              <a:off x="1045284" y="5262077"/>
              <a:ext cx="10101433" cy="393700"/>
            </a:xfrm>
            <a:prstGeom prst="rect">
              <a:avLst/>
            </a:prstGeom>
            <a:gradFill flip="none" rotWithShape="1">
              <a:gsLst>
                <a:gs pos="0">
                  <a:srgbClr val="FFFFFF">
                    <a:alpha val="0"/>
                  </a:srgbClr>
                </a:gs>
                <a:gs pos="100000">
                  <a:srgbClr val="FFFFFF"/>
                </a:gs>
              </a:gsLst>
              <a:lin ang="5400000" scaled="1"/>
              <a:tileRect/>
            </a:gradFill>
            <a:ln w="28575" cap="flat" cmpd="sng" algn="ctr">
              <a:noFill/>
              <a:prstDash val="solid"/>
            </a:ln>
            <a:effectLst/>
          </p:spPr>
          <p:txBody>
            <a:bodyPr rtlCol="0" anchor="ctr"/>
            <a:lstStyle/>
            <a:p>
              <a:pPr algn="ctr" defTabSz="914400"/>
              <a:endParaRPr lang="en-US" sz="1100" b="1" kern="0" dirty="0">
                <a:solidFill>
                  <a:srgbClr val="FF0000"/>
                </a:solidFill>
                <a:latin typeface="Arial"/>
              </a:endParaRPr>
            </a:p>
          </p:txBody>
        </p:sp>
        <p:sp>
          <p:nvSpPr>
            <p:cNvPr id="17" name="FADER_RIGHT">
              <a:extLst>
                <a:ext uri="{FF2B5EF4-FFF2-40B4-BE49-F238E27FC236}">
                  <a16:creationId xmlns:a16="http://schemas.microsoft.com/office/drawing/2014/main" id="{3122F161-0475-DA62-1DB8-0F1CB1B6F705}"/>
                </a:ext>
              </a:extLst>
            </p:cNvPr>
            <p:cNvSpPr/>
            <p:nvPr/>
          </p:nvSpPr>
          <p:spPr>
            <a:xfrm>
              <a:off x="10765717" y="3356143"/>
              <a:ext cx="381000" cy="2299634"/>
            </a:xfrm>
            <a:prstGeom prst="rect">
              <a:avLst/>
            </a:prstGeom>
            <a:gradFill flip="none" rotWithShape="1">
              <a:gsLst>
                <a:gs pos="0">
                  <a:srgbClr val="FFFFFF">
                    <a:alpha val="0"/>
                  </a:srgbClr>
                </a:gs>
                <a:gs pos="100000">
                  <a:srgbClr val="FFFFFF"/>
                </a:gs>
              </a:gsLst>
              <a:lin ang="0" scaled="1"/>
              <a:tileRect/>
            </a:gradFill>
            <a:ln w="28575" cap="flat" cmpd="sng" algn="ctr">
              <a:noFill/>
              <a:prstDash val="solid"/>
            </a:ln>
            <a:effectLst/>
          </p:spPr>
          <p:txBody>
            <a:bodyPr rtlCol="0" anchor="ctr"/>
            <a:lstStyle/>
            <a:p>
              <a:pPr algn="ctr" defTabSz="914400"/>
              <a:endParaRPr lang="en-US" sz="1100" b="1" kern="0" dirty="0">
                <a:solidFill>
                  <a:srgbClr val="FF0000"/>
                </a:solidFill>
                <a:latin typeface="Arial"/>
              </a:endParaRPr>
            </a:p>
          </p:txBody>
        </p:sp>
      </p:grpSp>
    </p:spTree>
    <p:extLst>
      <p:ext uri="{BB962C8B-B14F-4D97-AF65-F5344CB8AC3E}">
        <p14:creationId xmlns:p14="http://schemas.microsoft.com/office/powerpoint/2010/main" val="904449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CDEEE8-FBC8-F813-9284-7B7481CAF15D}"/>
              </a:ext>
            </a:extLst>
          </p:cNvPr>
          <p:cNvSpPr>
            <a:spLocks noGrp="1"/>
          </p:cNvSpPr>
          <p:nvPr>
            <p:ph type="title"/>
          </p:nvPr>
        </p:nvSpPr>
        <p:spPr/>
        <p:txBody>
          <a:bodyPr/>
          <a:lstStyle/>
          <a:p>
            <a:r>
              <a:rPr lang="en-US" dirty="0"/>
              <a:t>App Deployment</a:t>
            </a:r>
          </a:p>
        </p:txBody>
      </p:sp>
      <p:sp>
        <p:nvSpPr>
          <p:cNvPr id="3" name="Slide Number Placeholder 2">
            <a:extLst>
              <a:ext uri="{FF2B5EF4-FFF2-40B4-BE49-F238E27FC236}">
                <a16:creationId xmlns:a16="http://schemas.microsoft.com/office/drawing/2014/main" id="{B02FE8F7-D88A-8E2F-CC19-52ED0078DEC5}"/>
              </a:ext>
            </a:extLst>
          </p:cNvPr>
          <p:cNvSpPr>
            <a:spLocks noGrp="1"/>
          </p:cNvSpPr>
          <p:nvPr>
            <p:ph type="sldNum" sz="quarter" idx="12"/>
          </p:nvPr>
        </p:nvSpPr>
        <p:spPr/>
        <p:txBody>
          <a:bodyPr/>
          <a:lstStyle/>
          <a:p>
            <a:fld id="{A8160BDD-7155-D744-B749-9730458604AD}" type="slidenum">
              <a:rPr lang="en-US" smtClean="0"/>
              <a:t>5</a:t>
            </a:fld>
            <a:endParaRPr lang="en-US" dirty="0"/>
          </a:p>
        </p:txBody>
      </p:sp>
      <p:graphicFrame>
        <p:nvGraphicFramePr>
          <p:cNvPr id="5" name="Group 64">
            <a:extLst>
              <a:ext uri="{FF2B5EF4-FFF2-40B4-BE49-F238E27FC236}">
                <a16:creationId xmlns:a16="http://schemas.microsoft.com/office/drawing/2014/main" id="{F4CF0A47-C80E-E475-E456-47CFBA44D161}"/>
              </a:ext>
            </a:extLst>
          </p:cNvPr>
          <p:cNvGraphicFramePr>
            <a:graphicFrameLocks noGrp="1"/>
          </p:cNvGraphicFramePr>
          <p:nvPr>
            <p:extLst>
              <p:ext uri="{D42A27DB-BD31-4B8C-83A1-F6EECF244321}">
                <p14:modId xmlns:p14="http://schemas.microsoft.com/office/powerpoint/2010/main" val="1538076233"/>
              </p:ext>
            </p:extLst>
          </p:nvPr>
        </p:nvGraphicFramePr>
        <p:xfrm>
          <a:off x="79961" y="1034423"/>
          <a:ext cx="12016789" cy="5492664"/>
        </p:xfrm>
        <a:graphic>
          <a:graphicData uri="http://schemas.openxmlformats.org/drawingml/2006/table">
            <a:tbl>
              <a:tblPr/>
              <a:tblGrid>
                <a:gridCol w="1795622">
                  <a:extLst>
                    <a:ext uri="{9D8B030D-6E8A-4147-A177-3AD203B41FA5}">
                      <a16:colId xmlns:a16="http://schemas.microsoft.com/office/drawing/2014/main" val="20000"/>
                    </a:ext>
                  </a:extLst>
                </a:gridCol>
                <a:gridCol w="10221167">
                  <a:extLst>
                    <a:ext uri="{9D8B030D-6E8A-4147-A177-3AD203B41FA5}">
                      <a16:colId xmlns:a16="http://schemas.microsoft.com/office/drawing/2014/main" val="20001"/>
                    </a:ext>
                  </a:extLst>
                </a:gridCol>
              </a:tblGrid>
              <a:tr h="0">
                <a:tc>
                  <a:txBody>
                    <a:bodyPr/>
                    <a:lstStyle/>
                    <a:p>
                      <a:pPr marL="0" marR="0" lvl="0" indent="0" algn="l" defTabSz="914400" rtl="0" eaLnBrk="1" fontAlgn="base" latinLnBrk="0" hangingPunct="1">
                        <a:lnSpc>
                          <a:spcPct val="100000"/>
                        </a:lnSpc>
                        <a:spcBef>
                          <a:spcPct val="20000"/>
                        </a:spcBef>
                        <a:spcAft>
                          <a:spcPct val="0"/>
                        </a:spcAft>
                        <a:buClr>
                          <a:srgbClr val="FF9900"/>
                        </a:buClr>
                        <a:buSzTx/>
                        <a:buFontTx/>
                        <a:buNone/>
                        <a:tabLst/>
                      </a:pPr>
                      <a:r>
                        <a:rPr kumimoji="0" lang="en-US" sz="1600" b="1" i="0" u="none" strike="noStrike" kern="1200" cap="none" normalizeH="0" baseline="0" dirty="0">
                          <a:ln>
                            <a:noFill/>
                          </a:ln>
                          <a:solidFill>
                            <a:schemeClr val="bg1"/>
                          </a:solidFill>
                          <a:effectLst/>
                          <a:latin typeface="Calibri"/>
                          <a:ea typeface="+mn-ea"/>
                          <a:cs typeface="Calibri"/>
                        </a:rPr>
                        <a:t>Where App Runs</a:t>
                      </a:r>
                    </a:p>
                  </a:txBody>
                  <a:tcPr marT="45732" marB="45732"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9050" cap="flat" cmpd="sng" algn="ctr">
                      <a:solidFill>
                        <a:schemeClr val="accent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rgbClr val="FF9900"/>
                        </a:buClr>
                        <a:buSzTx/>
                        <a:buFontTx/>
                        <a:buNone/>
                        <a:tabLst/>
                      </a:pPr>
                      <a:r>
                        <a:rPr kumimoji="0" lang="en-US" sz="1600" b="1" i="0" u="none" strike="noStrike" kern="1200" cap="none" normalizeH="0" baseline="0" dirty="0">
                          <a:ln>
                            <a:noFill/>
                          </a:ln>
                          <a:solidFill>
                            <a:schemeClr val="bg1"/>
                          </a:solidFill>
                          <a:effectLst/>
                          <a:latin typeface="Calibri"/>
                          <a:ea typeface="+mn-ea"/>
                          <a:cs typeface="Calibri"/>
                        </a:rPr>
                        <a:t>Description</a:t>
                      </a:r>
                    </a:p>
                  </a:txBody>
                  <a:tcPr marT="45732" marB="45732"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9050" cap="flat" cmpd="sng" algn="ctr">
                      <a:solidFill>
                        <a:schemeClr val="accent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0"/>
                  </a:ext>
                </a:extLst>
              </a:tr>
              <a:tr h="0">
                <a:tc>
                  <a:txBody>
                    <a:body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r>
                        <a:rPr lang="en-US" sz="1400" kern="1200" dirty="0">
                          <a:solidFill>
                            <a:schemeClr val="tx1"/>
                          </a:solidFill>
                          <a:latin typeface="+mn-lt"/>
                          <a:ea typeface="+mn-ea"/>
                          <a:cs typeface="+mn-cs"/>
                        </a:rPr>
                        <a:t>In a browser</a:t>
                      </a:r>
                    </a:p>
                  </a:txBody>
                  <a:tcPr marT="45732" marB="45732"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73038" marR="0" lvl="1" indent="-173038" algn="l" defTabSz="457200" rtl="0" eaLnBrk="1" fontAlgn="base" latinLnBrk="0" hangingPunct="1">
                        <a:lnSpc>
                          <a:spcPct val="100000"/>
                        </a:lnSpc>
                        <a:spcBef>
                          <a:spcPct val="20000"/>
                        </a:spcBef>
                        <a:spcAft>
                          <a:spcPct val="0"/>
                        </a:spcAft>
                        <a:buClr>
                          <a:srgbClr val="009DDC"/>
                        </a:buClr>
                        <a:buSzTx/>
                        <a:buFont typeface="Arial"/>
                        <a:buChar char="•"/>
                        <a:tabLst/>
                      </a:pPr>
                      <a:r>
                        <a:rPr lang="en-US" sz="1400" kern="1200" dirty="0">
                          <a:solidFill>
                            <a:schemeClr val="tx1"/>
                          </a:solidFill>
                          <a:latin typeface="+mn-lt"/>
                          <a:ea typeface="+mn-ea"/>
                          <a:cs typeface="+mn-cs"/>
                        </a:rPr>
                        <a:t>Use app URL to launch, bookmark, and share with others—through an email or SharePoint page, for example.</a:t>
                      </a:r>
                    </a:p>
                    <a:p>
                      <a:pPr marL="173038" marR="0" lvl="1" indent="-173038" algn="l" defTabSz="457200" rtl="0" eaLnBrk="1" fontAlgn="base" latinLnBrk="0" hangingPunct="1">
                        <a:lnSpc>
                          <a:spcPct val="100000"/>
                        </a:lnSpc>
                        <a:spcBef>
                          <a:spcPct val="20000"/>
                        </a:spcBef>
                        <a:spcAft>
                          <a:spcPct val="0"/>
                        </a:spcAft>
                        <a:buClr>
                          <a:srgbClr val="009DDC"/>
                        </a:buClr>
                        <a:buSzTx/>
                        <a:buFont typeface="Arial"/>
                        <a:buChar char="•"/>
                        <a:tabLst/>
                      </a:pPr>
                      <a:r>
                        <a:rPr kumimoji="0" lang="en-US" sz="1400" b="0" i="0" u="none" strike="noStrike" kern="1200" cap="none" normalizeH="0" baseline="0" dirty="0">
                          <a:ln>
                            <a:noFill/>
                          </a:ln>
                          <a:solidFill>
                            <a:schemeClr val="tx1"/>
                          </a:solidFill>
                          <a:effectLst/>
                          <a:latin typeface="+mn-lt"/>
                          <a:ea typeface="+mn-ea"/>
                          <a:cs typeface="Calibri"/>
                        </a:rPr>
                        <a:t>Users must have permission to access the app and be logged in using Microsoft 365 account.</a:t>
                      </a:r>
                    </a:p>
                    <a:p>
                      <a:pPr marL="173038" marR="0" lvl="1" indent="-173038" algn="l" defTabSz="457200" rtl="0" eaLnBrk="1" fontAlgn="base" latinLnBrk="0" hangingPunct="1">
                        <a:lnSpc>
                          <a:spcPct val="100000"/>
                        </a:lnSpc>
                        <a:spcBef>
                          <a:spcPct val="20000"/>
                        </a:spcBef>
                        <a:spcAft>
                          <a:spcPct val="0"/>
                        </a:spcAft>
                        <a:buClr>
                          <a:srgbClr val="009DDC"/>
                        </a:buClr>
                        <a:buSzTx/>
                        <a:buFont typeface="Arial"/>
                        <a:buChar char="•"/>
                        <a:tabLst/>
                      </a:pPr>
                      <a:r>
                        <a:rPr kumimoji="0" lang="en-US" sz="1400" b="0" i="0" u="none" strike="noStrike" kern="1200" cap="none" normalizeH="0" baseline="0" dirty="0">
                          <a:ln>
                            <a:noFill/>
                          </a:ln>
                          <a:solidFill>
                            <a:schemeClr val="tx1"/>
                          </a:solidFill>
                          <a:effectLst/>
                          <a:latin typeface="+mn-lt"/>
                          <a:ea typeface="+mn-ea"/>
                          <a:cs typeface="Calibri"/>
                        </a:rPr>
                        <a:t>User may need to authorize the app to connect to data source, use camera or location services, and so forth, the first time it runs.</a:t>
                      </a:r>
                    </a:p>
                  </a:txBody>
                  <a:tcPr marT="45732" marB="45732"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10001"/>
                  </a:ext>
                </a:extLst>
              </a:tr>
              <a:tr h="0">
                <a:tc>
                  <a:txBody>
                    <a:body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r>
                        <a:rPr lang="en-US" sz="1400" kern="1200" dirty="0">
                          <a:solidFill>
                            <a:schemeClr val="tx1"/>
                          </a:solidFill>
                          <a:latin typeface="+mn-lt"/>
                          <a:ea typeface="+mn-ea"/>
                          <a:cs typeface="+mn-cs"/>
                        </a:rPr>
                        <a:t>In a web part on a SharePoint page</a:t>
                      </a:r>
                    </a:p>
                  </a:txBody>
                  <a:tcPr marT="45732" marB="45732"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73038" marR="0" lvl="1" indent="-173038" algn="l" defTabSz="457200" rtl="0" eaLnBrk="1" fontAlgn="base" latinLnBrk="0" hangingPunct="1">
                        <a:lnSpc>
                          <a:spcPct val="100000"/>
                        </a:lnSpc>
                        <a:spcBef>
                          <a:spcPct val="20000"/>
                        </a:spcBef>
                        <a:spcAft>
                          <a:spcPct val="0"/>
                        </a:spcAft>
                        <a:buClr>
                          <a:srgbClr val="009DDC"/>
                        </a:buClr>
                        <a:buSzTx/>
                        <a:buFont typeface="Arial"/>
                        <a:buChar char="•"/>
                        <a:tabLst/>
                      </a:pPr>
                      <a:r>
                        <a:rPr kumimoji="0" lang="en-US" sz="1400" b="0" i="0" u="none" strike="noStrike" kern="1200" cap="none" normalizeH="0" baseline="0" dirty="0">
                          <a:ln>
                            <a:noFill/>
                          </a:ln>
                          <a:solidFill>
                            <a:schemeClr val="tx1"/>
                          </a:solidFill>
                          <a:effectLst/>
                          <a:latin typeface="+mn-lt"/>
                          <a:ea typeface="+mn-ea"/>
                          <a:cs typeface="Calibri"/>
                        </a:rPr>
                        <a:t>Embed a canvas app within a SharePoint page Power Apps web part.</a:t>
                      </a:r>
                    </a:p>
                    <a:p>
                      <a:pPr marL="173038" marR="0" lvl="1" indent="-173038" algn="l" defTabSz="457200" rtl="0" eaLnBrk="1" fontAlgn="base" latinLnBrk="0" hangingPunct="1">
                        <a:lnSpc>
                          <a:spcPct val="100000"/>
                        </a:lnSpc>
                        <a:spcBef>
                          <a:spcPct val="20000"/>
                        </a:spcBef>
                        <a:spcAft>
                          <a:spcPct val="0"/>
                        </a:spcAft>
                        <a:buClr>
                          <a:srgbClr val="009DDC"/>
                        </a:buClr>
                        <a:buSzTx/>
                        <a:buFont typeface="Arial"/>
                        <a:buChar char="•"/>
                        <a:tabLst/>
                      </a:pPr>
                      <a:r>
                        <a:rPr kumimoji="0" lang="en-US" sz="1400" b="0" i="0" u="none" strike="noStrike" kern="1200" cap="none" normalizeH="0" baseline="0" dirty="0">
                          <a:ln>
                            <a:noFill/>
                          </a:ln>
                          <a:solidFill>
                            <a:schemeClr val="tx1"/>
                          </a:solidFill>
                          <a:effectLst/>
                          <a:latin typeface="+mn-lt"/>
                          <a:ea typeface="+mn-ea"/>
                          <a:cs typeface="Calibri"/>
                        </a:rPr>
                        <a:t>Provides the convenience of running app directly within SharePoint.</a:t>
                      </a:r>
                    </a:p>
                    <a:p>
                      <a:pPr marL="173038" marR="0" lvl="1" indent="-173038" algn="l" defTabSz="457200" rtl="0" eaLnBrk="1" fontAlgn="base" latinLnBrk="0" hangingPunct="1">
                        <a:lnSpc>
                          <a:spcPct val="100000"/>
                        </a:lnSpc>
                        <a:spcBef>
                          <a:spcPct val="20000"/>
                        </a:spcBef>
                        <a:spcAft>
                          <a:spcPct val="0"/>
                        </a:spcAft>
                        <a:buClr>
                          <a:srgbClr val="009DDC"/>
                        </a:buClr>
                        <a:buSzTx/>
                        <a:buFont typeface="Arial"/>
                        <a:buChar char="•"/>
                        <a:tabLst/>
                      </a:pPr>
                      <a:r>
                        <a:rPr kumimoji="0" lang="en-US" sz="1400" b="0" i="0" u="none" strike="noStrike" kern="1200" cap="none" normalizeH="0" baseline="0" dirty="0">
                          <a:ln>
                            <a:noFill/>
                          </a:ln>
                          <a:solidFill>
                            <a:schemeClr val="tx1"/>
                          </a:solidFill>
                          <a:effectLst/>
                          <a:latin typeface="+mn-lt"/>
                          <a:ea typeface="+mn-ea"/>
                          <a:cs typeface="Calibri"/>
                        </a:rPr>
                        <a:t>Users with mobile access to the app can still run it outside of SharePoint.</a:t>
                      </a:r>
                    </a:p>
                  </a:txBody>
                  <a:tcPr marT="45732" marB="45732"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10002"/>
                  </a:ext>
                </a:extLst>
              </a:tr>
              <a:tr h="0">
                <a:tc>
                  <a:txBody>
                    <a:body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r>
                        <a:rPr lang="en-US" sz="1400" kern="1200" dirty="0">
                          <a:solidFill>
                            <a:schemeClr val="tx1"/>
                          </a:solidFill>
                          <a:latin typeface="+mn-lt"/>
                          <a:ea typeface="+mn-ea"/>
                          <a:cs typeface="+mn-cs"/>
                        </a:rPr>
                        <a:t>In Microsoft Teams</a:t>
                      </a:r>
                    </a:p>
                  </a:txBody>
                  <a:tcPr marT="45732" marB="45732"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73038" marR="0" lvl="1" indent="-173038" algn="l" defTabSz="457200" rtl="0" eaLnBrk="1" fontAlgn="base" latinLnBrk="0" hangingPunct="1">
                        <a:lnSpc>
                          <a:spcPct val="100000"/>
                        </a:lnSpc>
                        <a:spcBef>
                          <a:spcPct val="20000"/>
                        </a:spcBef>
                        <a:spcAft>
                          <a:spcPct val="0"/>
                        </a:spcAft>
                        <a:buClr>
                          <a:srgbClr val="009DDC"/>
                        </a:buClr>
                        <a:buSzTx/>
                        <a:buFont typeface="Arial"/>
                        <a:buChar char="•"/>
                        <a:tabLst/>
                      </a:pPr>
                      <a:r>
                        <a:rPr kumimoji="0" lang="en-US" sz="1400" b="0" i="0" u="none" strike="noStrike" kern="1200" cap="none" normalizeH="0" baseline="0" dirty="0">
                          <a:ln>
                            <a:noFill/>
                          </a:ln>
                          <a:solidFill>
                            <a:schemeClr val="tx1"/>
                          </a:solidFill>
                          <a:effectLst/>
                          <a:latin typeface="+mn-lt"/>
                          <a:ea typeface="+mn-ea"/>
                          <a:cs typeface="Calibri"/>
                        </a:rPr>
                        <a:t>Embed a canvas app within a Teams tab.</a:t>
                      </a:r>
                    </a:p>
                    <a:p>
                      <a:pPr marL="173038" marR="0" lvl="1" indent="-173038" algn="l" defTabSz="457200" rtl="0" eaLnBrk="1" fontAlgn="base" latinLnBrk="0" hangingPunct="1">
                        <a:lnSpc>
                          <a:spcPct val="100000"/>
                        </a:lnSpc>
                        <a:spcBef>
                          <a:spcPct val="20000"/>
                        </a:spcBef>
                        <a:spcAft>
                          <a:spcPct val="0"/>
                        </a:spcAft>
                        <a:buClr>
                          <a:srgbClr val="009DDC"/>
                        </a:buClr>
                        <a:buSzTx/>
                        <a:buFont typeface="Arial"/>
                        <a:buChar char="•"/>
                        <a:tabLst/>
                      </a:pPr>
                      <a:r>
                        <a:rPr kumimoji="0" lang="en-US" sz="1400" b="0" i="0" u="none" strike="noStrike" kern="1200" cap="none" normalizeH="0" baseline="0" dirty="0">
                          <a:ln>
                            <a:noFill/>
                          </a:ln>
                          <a:solidFill>
                            <a:schemeClr val="tx1"/>
                          </a:solidFill>
                          <a:effectLst/>
                          <a:latin typeface="+mn-lt"/>
                          <a:ea typeface="+mn-ea"/>
                          <a:cs typeface="Calibri"/>
                        </a:rPr>
                        <a:t>Provides quick access for users who spend much of their time working in the Teams application.</a:t>
                      </a:r>
                    </a:p>
                    <a:p>
                      <a:pPr marL="171450" marR="0" lvl="1" indent="0" algn="l" defTabSz="457200" rtl="0" eaLnBrk="1" fontAlgn="base" latinLnBrk="0" hangingPunct="1">
                        <a:lnSpc>
                          <a:spcPct val="100000"/>
                        </a:lnSpc>
                        <a:spcBef>
                          <a:spcPct val="20000"/>
                        </a:spcBef>
                        <a:spcAft>
                          <a:spcPct val="0"/>
                        </a:spcAft>
                        <a:buClr>
                          <a:srgbClr val="009DDC"/>
                        </a:buClr>
                        <a:buSzTx/>
                        <a:buFont typeface="Arial"/>
                        <a:buNone/>
                        <a:tabLst/>
                      </a:pPr>
                      <a:r>
                        <a:rPr kumimoji="0" lang="en-US" sz="1400" b="1" i="0" u="none" strike="noStrike" kern="1200" cap="none" normalizeH="0" baseline="0" dirty="0">
                          <a:ln>
                            <a:noFill/>
                          </a:ln>
                          <a:solidFill>
                            <a:schemeClr val="tx1"/>
                          </a:solidFill>
                          <a:effectLst/>
                          <a:latin typeface="+mn-lt"/>
                          <a:ea typeface="+mn-ea"/>
                          <a:cs typeface="Calibri"/>
                        </a:rPr>
                        <a:t>NOTE:</a:t>
                      </a:r>
                      <a:r>
                        <a:rPr kumimoji="0" lang="en-US" sz="1400" b="0" i="0" u="none" strike="noStrike" kern="1200" cap="none" normalizeH="0" baseline="0" dirty="0">
                          <a:ln>
                            <a:noFill/>
                          </a:ln>
                          <a:solidFill>
                            <a:schemeClr val="tx1"/>
                          </a:solidFill>
                          <a:effectLst/>
                          <a:latin typeface="+mn-lt"/>
                          <a:ea typeface="+mn-ea"/>
                          <a:cs typeface="Calibri"/>
                        </a:rPr>
                        <a:t> </a:t>
                      </a:r>
                      <a:r>
                        <a:rPr kumimoji="0" lang="en-US" sz="1400" b="0" i="1" u="none" strike="noStrike" kern="1200" cap="none" normalizeH="0" baseline="0" dirty="0">
                          <a:ln>
                            <a:noFill/>
                          </a:ln>
                          <a:solidFill>
                            <a:schemeClr val="tx1"/>
                          </a:solidFill>
                          <a:effectLst/>
                          <a:latin typeface="+mn-lt"/>
                          <a:ea typeface="+mn-ea"/>
                          <a:cs typeface="Calibri"/>
                        </a:rPr>
                        <a:t>Not all sensors are supported with this option, and only some audio formats are supported.</a:t>
                      </a:r>
                    </a:p>
                  </a:txBody>
                  <a:tcPr marT="45732" marB="45732"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10003"/>
                  </a:ext>
                </a:extLst>
              </a:tr>
              <a:tr h="140472">
                <a:tc>
                  <a:txBody>
                    <a:body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r>
                        <a:rPr lang="en-US" sz="1400" kern="1200" dirty="0">
                          <a:solidFill>
                            <a:schemeClr val="tx1"/>
                          </a:solidFill>
                          <a:latin typeface="+mn-lt"/>
                          <a:ea typeface="+mn-ea"/>
                          <a:cs typeface="+mn-cs"/>
                        </a:rPr>
                        <a:t>From AppSource</a:t>
                      </a:r>
                    </a:p>
                  </a:txBody>
                  <a:tcPr marT="45732" marB="45732"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73038" marR="0" lvl="1" indent="-173038" algn="l" defTabSz="457200" rtl="0" eaLnBrk="1" fontAlgn="base" latinLnBrk="0" hangingPunct="1">
                        <a:lnSpc>
                          <a:spcPct val="100000"/>
                        </a:lnSpc>
                        <a:spcBef>
                          <a:spcPct val="20000"/>
                        </a:spcBef>
                        <a:spcAft>
                          <a:spcPct val="0"/>
                        </a:spcAft>
                        <a:buClr>
                          <a:srgbClr val="009DDC"/>
                        </a:buClr>
                        <a:buSzTx/>
                        <a:buFont typeface="Arial"/>
                        <a:buChar char="•"/>
                        <a:tabLst/>
                      </a:pPr>
                      <a:r>
                        <a:rPr lang="en-US" sz="1400" kern="1200" dirty="0">
                          <a:solidFill>
                            <a:schemeClr val="tx1"/>
                          </a:solidFill>
                          <a:latin typeface="+mn-lt"/>
                          <a:ea typeface="+mn-ea"/>
                          <a:cs typeface="+mn-cs"/>
                        </a:rPr>
                        <a:t>Microsoft AppSource provides a private gallery of apps available to users within an organization.</a:t>
                      </a:r>
                    </a:p>
                    <a:p>
                      <a:pPr marL="173038" marR="0" lvl="1" indent="-173038" algn="l" defTabSz="457200" rtl="0" eaLnBrk="1" fontAlgn="base" latinLnBrk="0" hangingPunct="1">
                        <a:lnSpc>
                          <a:spcPct val="100000"/>
                        </a:lnSpc>
                        <a:spcBef>
                          <a:spcPct val="20000"/>
                        </a:spcBef>
                        <a:spcAft>
                          <a:spcPct val="0"/>
                        </a:spcAft>
                        <a:buClr>
                          <a:srgbClr val="009DDC"/>
                        </a:buClr>
                        <a:buSzTx/>
                        <a:buFont typeface="Arial"/>
                        <a:buChar char="•"/>
                        <a:tabLst/>
                      </a:pPr>
                      <a:r>
                        <a:rPr lang="en-US" sz="1400" kern="1200" dirty="0">
                          <a:solidFill>
                            <a:schemeClr val="tx1"/>
                          </a:solidFill>
                          <a:latin typeface="+mn-lt"/>
                          <a:ea typeface="+mn-ea"/>
                          <a:cs typeface="+mn-cs"/>
                        </a:rPr>
                        <a:t>Users can search for apps, filter by environment, and pin frequently used apps to the top of the page.</a:t>
                      </a:r>
                    </a:p>
                    <a:p>
                      <a:pPr marL="173038" marR="0" lvl="1" indent="-173038" algn="l" defTabSz="457200" rtl="0" eaLnBrk="1" fontAlgn="base" latinLnBrk="0" hangingPunct="1">
                        <a:lnSpc>
                          <a:spcPct val="100000"/>
                        </a:lnSpc>
                        <a:spcBef>
                          <a:spcPct val="20000"/>
                        </a:spcBef>
                        <a:spcAft>
                          <a:spcPct val="0"/>
                        </a:spcAft>
                        <a:buClr>
                          <a:srgbClr val="009DDC"/>
                        </a:buClr>
                        <a:buSzTx/>
                        <a:buFont typeface="Arial"/>
                        <a:buChar char="•"/>
                        <a:tabLst/>
                      </a:pPr>
                      <a:r>
                        <a:rPr lang="en-US" sz="1400" kern="1200" dirty="0">
                          <a:solidFill>
                            <a:schemeClr val="tx1"/>
                          </a:solidFill>
                          <a:latin typeface="+mn-lt"/>
                          <a:ea typeface="+mn-ea"/>
                          <a:cs typeface="+mn-cs"/>
                        </a:rPr>
                        <a:t>Canvas apps shared with a security group or the entire company with User permission appear in the Microsoft AppSource app.</a:t>
                      </a:r>
                    </a:p>
                    <a:p>
                      <a:pPr marL="173038" marR="0" lvl="1" indent="-173038" algn="l" defTabSz="457200" rtl="0" eaLnBrk="1" fontAlgn="base" latinLnBrk="0" hangingPunct="1">
                        <a:lnSpc>
                          <a:spcPct val="100000"/>
                        </a:lnSpc>
                        <a:spcBef>
                          <a:spcPct val="20000"/>
                        </a:spcBef>
                        <a:spcAft>
                          <a:spcPct val="0"/>
                        </a:spcAft>
                        <a:buClr>
                          <a:srgbClr val="009DDC"/>
                        </a:buClr>
                        <a:buSzTx/>
                        <a:buFont typeface="Arial"/>
                        <a:buChar char="•"/>
                        <a:tabLst/>
                      </a:pPr>
                      <a:r>
                        <a:rPr lang="en-US" sz="1400" kern="1200" dirty="0">
                          <a:solidFill>
                            <a:schemeClr val="tx1"/>
                          </a:solidFill>
                          <a:latin typeface="+mn-lt"/>
                          <a:ea typeface="+mn-ea"/>
                          <a:cs typeface="+mn-cs"/>
                        </a:rPr>
                        <a:t>When you get an app from AppSource, it appears on the home page and is easily accessible throughout Microsoft 365.</a:t>
                      </a:r>
                    </a:p>
                  </a:txBody>
                  <a:tcPr marT="45732" marB="45732"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3437521080"/>
                  </a:ext>
                </a:extLst>
              </a:tr>
              <a:tr h="140472">
                <a:tc>
                  <a:txBody>
                    <a:bodyPr/>
                    <a:lstStyle/>
                    <a:p>
                      <a:pPr marL="0" marR="0" lvl="0" indent="0" algn="l" defTabSz="914400" rtl="0" eaLnBrk="1" fontAlgn="base" latinLnBrk="0" hangingPunct="1">
                        <a:lnSpc>
                          <a:spcPct val="100000"/>
                        </a:lnSpc>
                        <a:spcBef>
                          <a:spcPct val="20000"/>
                        </a:spcBef>
                        <a:spcAft>
                          <a:spcPct val="0"/>
                        </a:spcAft>
                        <a:buClr>
                          <a:srgbClr val="FF9900"/>
                        </a:buClr>
                        <a:buSzTx/>
                        <a:buFontTx/>
                        <a:buNone/>
                        <a:tabLst/>
                        <a:defRPr/>
                      </a:pPr>
                      <a:r>
                        <a:rPr lang="en-US" sz="1400" kern="1200" dirty="0">
                          <a:solidFill>
                            <a:schemeClr val="tx1"/>
                          </a:solidFill>
                          <a:latin typeface="+mn-lt"/>
                          <a:ea typeface="+mn-ea"/>
                          <a:cs typeface="+mn-cs"/>
                        </a:rPr>
                        <a:t>Using the Power Apps Mobile Client</a:t>
                      </a:r>
                    </a:p>
                  </a:txBody>
                  <a:tcPr marT="45732" marB="45732"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73038" marR="0" lvl="1" indent="-173038" algn="l" defTabSz="457200" rtl="0" eaLnBrk="1" fontAlgn="base" latinLnBrk="0" hangingPunct="1">
                        <a:lnSpc>
                          <a:spcPct val="100000"/>
                        </a:lnSpc>
                        <a:spcBef>
                          <a:spcPct val="20000"/>
                        </a:spcBef>
                        <a:spcAft>
                          <a:spcPct val="0"/>
                        </a:spcAft>
                        <a:buClr>
                          <a:srgbClr val="009DDC"/>
                        </a:buClr>
                        <a:buSzTx/>
                        <a:buFont typeface="Arial"/>
                        <a:buChar char="•"/>
                        <a:tabLst/>
                      </a:pPr>
                      <a:r>
                        <a:rPr lang="en-US" sz="1400" kern="1200" dirty="0">
                          <a:solidFill>
                            <a:schemeClr val="tx1"/>
                          </a:solidFill>
                          <a:latin typeface="+mn-lt"/>
                          <a:ea typeface="+mn-ea"/>
                          <a:cs typeface="+mn-cs"/>
                        </a:rPr>
                        <a:t>You can download and install the Power App mobile client from Apple's or Microsoft's app store. </a:t>
                      </a:r>
                    </a:p>
                    <a:p>
                      <a:pPr marL="173038" marR="0" lvl="1" indent="-173038" algn="l" defTabSz="457200" rtl="0" eaLnBrk="1" fontAlgn="base" latinLnBrk="0" hangingPunct="1">
                        <a:lnSpc>
                          <a:spcPct val="100000"/>
                        </a:lnSpc>
                        <a:spcBef>
                          <a:spcPct val="20000"/>
                        </a:spcBef>
                        <a:spcAft>
                          <a:spcPct val="0"/>
                        </a:spcAft>
                        <a:buClr>
                          <a:srgbClr val="009DDC"/>
                        </a:buClr>
                        <a:buSzTx/>
                        <a:buFont typeface="Arial"/>
                        <a:buChar char="•"/>
                        <a:tabLst/>
                      </a:pPr>
                      <a:r>
                        <a:rPr lang="en-US" sz="1400" kern="1200" dirty="0">
                          <a:solidFill>
                            <a:schemeClr val="tx1"/>
                          </a:solidFill>
                          <a:latin typeface="+mn-lt"/>
                          <a:ea typeface="+mn-ea"/>
                          <a:cs typeface="+mn-cs"/>
                        </a:rPr>
                        <a:t>Log in to the account you use to access SharePoint, and apps shared with you will be shown in the All Apps page of the mobile client.</a:t>
                      </a:r>
                    </a:p>
                    <a:p>
                      <a:pPr marL="173038" marR="0" lvl="1" indent="-173038" algn="l" defTabSz="457200" rtl="0" eaLnBrk="1" fontAlgn="base" latinLnBrk="0" hangingPunct="1">
                        <a:lnSpc>
                          <a:spcPct val="100000"/>
                        </a:lnSpc>
                        <a:spcBef>
                          <a:spcPct val="20000"/>
                        </a:spcBef>
                        <a:spcAft>
                          <a:spcPct val="0"/>
                        </a:spcAft>
                        <a:buClr>
                          <a:srgbClr val="009DDC"/>
                        </a:buClr>
                        <a:buSzTx/>
                        <a:buFont typeface="Arial"/>
                        <a:buChar char="•"/>
                        <a:tabLst/>
                      </a:pPr>
                      <a:r>
                        <a:rPr lang="en-US" sz="1400" kern="1200" dirty="0">
                          <a:solidFill>
                            <a:schemeClr val="tx1"/>
                          </a:solidFill>
                          <a:latin typeface="+mn-lt"/>
                          <a:ea typeface="+mn-ea"/>
                          <a:cs typeface="+mn-cs"/>
                        </a:rPr>
                        <a:t>Mark an app as a favorite, and it will also be shown on the Home page of the mobile client.</a:t>
                      </a:r>
                    </a:p>
                    <a:p>
                      <a:pPr marL="173038" marR="0" lvl="1" indent="-173038" algn="l" defTabSz="457200" rtl="0" eaLnBrk="1" fontAlgn="base" latinLnBrk="0" hangingPunct="1">
                        <a:lnSpc>
                          <a:spcPct val="100000"/>
                        </a:lnSpc>
                        <a:spcBef>
                          <a:spcPct val="20000"/>
                        </a:spcBef>
                        <a:spcAft>
                          <a:spcPct val="0"/>
                        </a:spcAft>
                        <a:buClr>
                          <a:srgbClr val="009DDC"/>
                        </a:buClr>
                        <a:buSzTx/>
                        <a:buFont typeface="Arial"/>
                        <a:buChar char="•"/>
                        <a:tabLst/>
                      </a:pPr>
                      <a:r>
                        <a:rPr lang="en-US" sz="1400" kern="1200" dirty="0">
                          <a:solidFill>
                            <a:schemeClr val="tx1"/>
                          </a:solidFill>
                          <a:latin typeface="+mn-lt"/>
                          <a:ea typeface="+mn-ea"/>
                          <a:cs typeface="+mn-cs"/>
                        </a:rPr>
                        <a:t>When you select the app, it runs within the mobile client but behaves much like a native iOS, Android, or Windows application.</a:t>
                      </a:r>
                    </a:p>
                  </a:txBody>
                  <a:tcPr marT="45732" marB="45732"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2879417948"/>
                  </a:ext>
                </a:extLst>
              </a:tr>
              <a:tr h="140472">
                <a:tc>
                  <a:txBody>
                    <a:bodyPr/>
                    <a:lstStyle/>
                    <a:p>
                      <a:pPr marL="0" marR="0" lvl="0" indent="0" algn="l" defTabSz="914400" rtl="0" eaLnBrk="1" fontAlgn="base" latinLnBrk="0" hangingPunct="1">
                        <a:lnSpc>
                          <a:spcPct val="100000"/>
                        </a:lnSpc>
                        <a:spcBef>
                          <a:spcPct val="20000"/>
                        </a:spcBef>
                        <a:spcAft>
                          <a:spcPct val="0"/>
                        </a:spcAft>
                        <a:buClr>
                          <a:srgbClr val="FF9900"/>
                        </a:buClr>
                        <a:buSzTx/>
                        <a:buFontTx/>
                        <a:buNone/>
                        <a:tabLst/>
                        <a:defRPr/>
                      </a:pPr>
                      <a:r>
                        <a:rPr lang="en-US" sz="1400" kern="1200" dirty="0">
                          <a:solidFill>
                            <a:schemeClr val="tx1"/>
                          </a:solidFill>
                          <a:latin typeface="+mn-lt"/>
                          <a:ea typeface="+mn-ea"/>
                          <a:cs typeface="+mn-cs"/>
                        </a:rPr>
                        <a:t>As a Native Mobile App</a:t>
                      </a:r>
                    </a:p>
                  </a:txBody>
                  <a:tcPr marT="45732" marB="45732"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73038" marR="0" lvl="1" indent="-173038" algn="l" defTabSz="457200" rtl="0" eaLnBrk="1" fontAlgn="base" latinLnBrk="0" hangingPunct="1">
                        <a:lnSpc>
                          <a:spcPct val="100000"/>
                        </a:lnSpc>
                        <a:spcBef>
                          <a:spcPct val="20000"/>
                        </a:spcBef>
                        <a:spcAft>
                          <a:spcPct val="0"/>
                        </a:spcAft>
                        <a:buClr>
                          <a:srgbClr val="009DDC"/>
                        </a:buClr>
                        <a:buSzTx/>
                        <a:buFont typeface="Arial"/>
                        <a:buChar char="•"/>
                        <a:tabLst/>
                      </a:pPr>
                      <a:r>
                        <a:rPr lang="en-US" sz="1400" kern="1200" dirty="0">
                          <a:solidFill>
                            <a:schemeClr val="tx1"/>
                          </a:solidFill>
                          <a:latin typeface="+mn-lt"/>
                          <a:ea typeface="+mn-ea"/>
                          <a:cs typeface="+mn-cs"/>
                        </a:rPr>
                        <a:t>Create a package and deploy it as a standalone app for iOS and Android devices.</a:t>
                      </a:r>
                    </a:p>
                    <a:p>
                      <a:pPr marL="173038" marR="0" lvl="1" indent="-173038" algn="l" defTabSz="457200" rtl="0" eaLnBrk="1" fontAlgn="base" latinLnBrk="0" hangingPunct="1">
                        <a:lnSpc>
                          <a:spcPct val="100000"/>
                        </a:lnSpc>
                        <a:spcBef>
                          <a:spcPct val="20000"/>
                        </a:spcBef>
                        <a:spcAft>
                          <a:spcPct val="0"/>
                        </a:spcAft>
                        <a:buClr>
                          <a:srgbClr val="009DDC"/>
                        </a:buClr>
                        <a:buSzTx/>
                        <a:buFont typeface="Arial"/>
                        <a:buChar char="•"/>
                        <a:tabLst/>
                      </a:pPr>
                      <a:r>
                        <a:rPr lang="en-US" sz="1400" kern="1200" dirty="0">
                          <a:solidFill>
                            <a:schemeClr val="tx1"/>
                          </a:solidFill>
                          <a:latin typeface="+mn-lt"/>
                          <a:ea typeface="+mn-ea"/>
                          <a:cs typeface="+mn-cs"/>
                        </a:rPr>
                        <a:t>Distribute to mobile users through Microsoft Intune, Microsoft App Center, Google Play store, Apple Business Manager, etc.</a:t>
                      </a:r>
                    </a:p>
                  </a:txBody>
                  <a:tcPr marT="45732" marB="45732"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265564520"/>
                  </a:ext>
                </a:extLst>
              </a:tr>
            </a:tbl>
          </a:graphicData>
        </a:graphic>
      </p:graphicFrame>
    </p:spTree>
    <p:extLst>
      <p:ext uri="{BB962C8B-B14F-4D97-AF65-F5344CB8AC3E}">
        <p14:creationId xmlns:p14="http://schemas.microsoft.com/office/powerpoint/2010/main" val="42509131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3741AC87-3655-8803-E885-3A45FC746742}"/>
              </a:ext>
            </a:extLst>
          </p:cNvPr>
          <p:cNvSpPr>
            <a:spLocks noGrp="1"/>
          </p:cNvSpPr>
          <p:nvPr>
            <p:ph type="sldNum" sz="quarter" idx="12"/>
          </p:nvPr>
        </p:nvSpPr>
        <p:spPr/>
        <p:txBody>
          <a:bodyPr/>
          <a:lstStyle/>
          <a:p>
            <a:fld id="{A8160BDD-7155-D744-B749-9730458604AD}" type="slidenum">
              <a:rPr lang="en-US" smtClean="0"/>
              <a:t>6</a:t>
            </a:fld>
            <a:endParaRPr lang="en-US" dirty="0"/>
          </a:p>
        </p:txBody>
      </p:sp>
      <p:sp>
        <p:nvSpPr>
          <p:cNvPr id="2" name="Title 1">
            <a:extLst>
              <a:ext uri="{FF2B5EF4-FFF2-40B4-BE49-F238E27FC236}">
                <a16:creationId xmlns:a16="http://schemas.microsoft.com/office/drawing/2014/main" id="{AA413860-ED75-7B58-DFC7-AC58353FECA4}"/>
              </a:ext>
            </a:extLst>
          </p:cNvPr>
          <p:cNvSpPr>
            <a:spLocks noGrp="1"/>
          </p:cNvSpPr>
          <p:nvPr>
            <p:ph type="title"/>
          </p:nvPr>
        </p:nvSpPr>
        <p:spPr/>
        <p:txBody>
          <a:bodyPr/>
          <a:lstStyle/>
          <a:p>
            <a:r>
              <a:rPr lang="en-US" dirty="0"/>
              <a:t>Permissions for Shared Apps</a:t>
            </a:r>
          </a:p>
        </p:txBody>
      </p:sp>
      <p:sp>
        <p:nvSpPr>
          <p:cNvPr id="4" name="Text Placeholder 3">
            <a:extLst>
              <a:ext uri="{FF2B5EF4-FFF2-40B4-BE49-F238E27FC236}">
                <a16:creationId xmlns:a16="http://schemas.microsoft.com/office/drawing/2014/main" id="{82532FE5-D81B-2536-8CF7-CD173DD1ABEE}"/>
              </a:ext>
            </a:extLst>
          </p:cNvPr>
          <p:cNvSpPr>
            <a:spLocks noGrp="1"/>
          </p:cNvSpPr>
          <p:nvPr>
            <p:ph type="body" sz="quarter" idx="13"/>
          </p:nvPr>
        </p:nvSpPr>
        <p:spPr/>
        <p:txBody>
          <a:bodyPr/>
          <a:lstStyle/>
          <a:p>
            <a:r>
              <a:rPr lang="en-US" dirty="0"/>
              <a:t>What can others do with your shared app?</a:t>
            </a:r>
          </a:p>
          <a:p>
            <a:pPr lvl="1"/>
            <a:r>
              <a:rPr lang="en-US" dirty="0"/>
              <a:t>Run it?</a:t>
            </a:r>
          </a:p>
          <a:p>
            <a:pPr lvl="1"/>
            <a:r>
              <a:rPr lang="en-US" dirty="0"/>
              <a:t>Modify it?</a:t>
            </a:r>
          </a:p>
          <a:p>
            <a:pPr lvl="1"/>
            <a:r>
              <a:rPr lang="en-US" dirty="0"/>
              <a:t>Reshare it?</a:t>
            </a:r>
          </a:p>
          <a:p>
            <a:r>
              <a:rPr lang="en-US" dirty="0"/>
              <a:t>Users can run the app, but they can’t modify or reshare it.</a:t>
            </a:r>
          </a:p>
          <a:p>
            <a:r>
              <a:rPr lang="en-US" dirty="0"/>
              <a:t>Co-owners can run, modify, and reshare the app.</a:t>
            </a:r>
          </a:p>
          <a:p>
            <a:r>
              <a:rPr lang="en-US" dirty="0"/>
              <a:t>Don’t forget about data sources and other resources.</a:t>
            </a:r>
          </a:p>
        </p:txBody>
      </p:sp>
      <p:pic>
        <p:nvPicPr>
          <p:cNvPr id="6" name="Graphic 5" descr="Gears outline">
            <a:extLst>
              <a:ext uri="{FF2B5EF4-FFF2-40B4-BE49-F238E27FC236}">
                <a16:creationId xmlns:a16="http://schemas.microsoft.com/office/drawing/2014/main" id="{70633200-F947-719C-6515-685D553D1386}"/>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795132" y="4205641"/>
            <a:ext cx="914400" cy="914400"/>
          </a:xfrm>
          <a:prstGeom prst="rect">
            <a:avLst/>
          </a:prstGeom>
        </p:spPr>
      </p:pic>
      <p:pic>
        <p:nvPicPr>
          <p:cNvPr id="14" name="Graphic 13" descr="Easel outline">
            <a:extLst>
              <a:ext uri="{FF2B5EF4-FFF2-40B4-BE49-F238E27FC236}">
                <a16:creationId xmlns:a16="http://schemas.microsoft.com/office/drawing/2014/main" id="{9D1FA3A9-DD95-1AD1-D684-F90A9683212F}"/>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476520" y="4205641"/>
            <a:ext cx="914400" cy="914400"/>
          </a:xfrm>
          <a:prstGeom prst="rect">
            <a:avLst/>
          </a:prstGeom>
        </p:spPr>
      </p:pic>
      <p:grpSp>
        <p:nvGrpSpPr>
          <p:cNvPr id="19" name="Group 18">
            <a:extLst>
              <a:ext uri="{FF2B5EF4-FFF2-40B4-BE49-F238E27FC236}">
                <a16:creationId xmlns:a16="http://schemas.microsoft.com/office/drawing/2014/main" id="{FBF60491-5B68-E44E-1725-85BDB42B095A}"/>
              </a:ext>
            </a:extLst>
          </p:cNvPr>
          <p:cNvGrpSpPr/>
          <p:nvPr/>
        </p:nvGrpSpPr>
        <p:grpSpPr>
          <a:xfrm>
            <a:off x="7386922" y="3821915"/>
            <a:ext cx="2404300" cy="1298126"/>
            <a:chOff x="9250352" y="3683344"/>
            <a:chExt cx="2404300" cy="1298126"/>
          </a:xfrm>
        </p:grpSpPr>
        <p:pic>
          <p:nvPicPr>
            <p:cNvPr id="8" name="Graphic 7" descr="Illustrator outline">
              <a:extLst>
                <a:ext uri="{FF2B5EF4-FFF2-40B4-BE49-F238E27FC236}">
                  <a16:creationId xmlns:a16="http://schemas.microsoft.com/office/drawing/2014/main" id="{1EC05300-DD04-43E3-C491-656B52732697}"/>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9250352" y="4067070"/>
              <a:ext cx="914400" cy="914400"/>
            </a:xfrm>
            <a:prstGeom prst="rect">
              <a:avLst/>
            </a:prstGeom>
          </p:spPr>
        </p:pic>
        <p:pic>
          <p:nvPicPr>
            <p:cNvPr id="12" name="Graphic 11" descr="Illustrator outline">
              <a:extLst>
                <a:ext uri="{FF2B5EF4-FFF2-40B4-BE49-F238E27FC236}">
                  <a16:creationId xmlns:a16="http://schemas.microsoft.com/office/drawing/2014/main" id="{5A253452-DB0E-396C-E270-53CEA0399C33}"/>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0740252" y="3879251"/>
              <a:ext cx="914400" cy="914400"/>
            </a:xfrm>
            <a:prstGeom prst="rect">
              <a:avLst/>
            </a:prstGeom>
          </p:spPr>
        </p:pic>
        <p:sp>
          <p:nvSpPr>
            <p:cNvPr id="15" name="Arrow: Curved Down 14">
              <a:extLst>
                <a:ext uri="{FF2B5EF4-FFF2-40B4-BE49-F238E27FC236}">
                  <a16:creationId xmlns:a16="http://schemas.microsoft.com/office/drawing/2014/main" id="{2BE2046C-5FBA-7FE6-130B-BF9602426913}"/>
                </a:ext>
              </a:extLst>
            </p:cNvPr>
            <p:cNvSpPr/>
            <p:nvPr/>
          </p:nvSpPr>
          <p:spPr>
            <a:xfrm rot="21278839">
              <a:off x="9824720" y="3683344"/>
              <a:ext cx="1016000" cy="315066"/>
            </a:xfrm>
            <a:prstGeom prst="curvedDownArrow">
              <a:avLst/>
            </a:prstGeom>
            <a:solidFill>
              <a:schemeClr val="accent1"/>
            </a:solidFill>
            <a:ln w="28575" cap="flat" cmpd="sng" algn="ctr">
              <a:solidFill>
                <a:schemeClr val="accent1"/>
              </a:solidFill>
              <a:prstDash val="solid"/>
            </a:ln>
            <a:effectLst/>
          </p:spPr>
          <p:txBody>
            <a:bodyPr rtlCol="0" anchor="ctr"/>
            <a:lstStyle/>
            <a:p>
              <a:pPr algn="ctr" defTabSz="914400"/>
              <a:endParaRPr lang="en-US" sz="1100" b="1" kern="0" dirty="0">
                <a:solidFill>
                  <a:srgbClr val="FF0000"/>
                </a:solidFill>
                <a:latin typeface="Arial"/>
              </a:endParaRPr>
            </a:p>
          </p:txBody>
        </p:sp>
      </p:grpSp>
      <p:sp>
        <p:nvSpPr>
          <p:cNvPr id="16" name="Rounded Rectangle 143">
            <a:extLst>
              <a:ext uri="{FF2B5EF4-FFF2-40B4-BE49-F238E27FC236}">
                <a16:creationId xmlns:a16="http://schemas.microsoft.com/office/drawing/2014/main" id="{EE392752-70C0-D181-3888-7D6BE4DC5BBD}"/>
              </a:ext>
            </a:extLst>
          </p:cNvPr>
          <p:cNvSpPr/>
          <p:nvPr/>
        </p:nvSpPr>
        <p:spPr>
          <a:xfrm>
            <a:off x="2604689" y="5346234"/>
            <a:ext cx="1295285" cy="274638"/>
          </a:xfrm>
          <a:prstGeom prst="roundRect">
            <a:avLst/>
          </a:prstGeom>
          <a:solidFill>
            <a:srgbClr val="009DDC"/>
          </a:solidFill>
          <a:ln w="25400" cap="flat" cmpd="sng" algn="ctr">
            <a:noFill/>
            <a:prstDash val="solid"/>
          </a:ln>
          <a:effectLst>
            <a:outerShdw blurRad="38100" dist="25400" dir="2700000" sx="99000" sy="99000" algn="tl" rotWithShape="0">
              <a:prstClr val="black">
                <a:alpha val="75000"/>
              </a:prstClr>
            </a:outerShdw>
          </a:effectLst>
        </p:spPr>
        <p:txBody>
          <a:bodyPr anchor="ctr"/>
          <a:lstStyle/>
          <a:p>
            <a:pPr algn="ctr" defTabSz="914400">
              <a:defRPr/>
            </a:pPr>
            <a:r>
              <a:rPr lang="en-US" sz="1300" b="1" kern="0" dirty="0">
                <a:solidFill>
                  <a:srgbClr val="FFFFFF"/>
                </a:solidFill>
                <a:latin typeface="Calibri"/>
                <a:cs typeface="Calibri"/>
              </a:rPr>
              <a:t>Run</a:t>
            </a:r>
          </a:p>
        </p:txBody>
      </p:sp>
      <p:sp>
        <p:nvSpPr>
          <p:cNvPr id="17" name="Rounded Rectangle 143">
            <a:extLst>
              <a:ext uri="{FF2B5EF4-FFF2-40B4-BE49-F238E27FC236}">
                <a16:creationId xmlns:a16="http://schemas.microsoft.com/office/drawing/2014/main" id="{63C6DD39-5665-A228-7CF2-4B8AC0B417EE}"/>
              </a:ext>
            </a:extLst>
          </p:cNvPr>
          <p:cNvSpPr/>
          <p:nvPr/>
        </p:nvSpPr>
        <p:spPr>
          <a:xfrm>
            <a:off x="5286077" y="5346234"/>
            <a:ext cx="1295285" cy="274638"/>
          </a:xfrm>
          <a:prstGeom prst="roundRect">
            <a:avLst/>
          </a:prstGeom>
          <a:solidFill>
            <a:srgbClr val="009DDC"/>
          </a:solidFill>
          <a:ln w="25400" cap="flat" cmpd="sng" algn="ctr">
            <a:noFill/>
            <a:prstDash val="solid"/>
          </a:ln>
          <a:effectLst>
            <a:outerShdw blurRad="38100" dist="25400" dir="2700000" sx="99000" sy="99000" algn="tl" rotWithShape="0">
              <a:prstClr val="black">
                <a:alpha val="75000"/>
              </a:prstClr>
            </a:outerShdw>
          </a:effectLst>
        </p:spPr>
        <p:txBody>
          <a:bodyPr anchor="ctr"/>
          <a:lstStyle/>
          <a:p>
            <a:pPr algn="ctr" defTabSz="914400">
              <a:defRPr/>
            </a:pPr>
            <a:r>
              <a:rPr lang="en-US" sz="1300" b="1" kern="0" dirty="0">
                <a:solidFill>
                  <a:srgbClr val="FFFFFF"/>
                </a:solidFill>
                <a:latin typeface="Calibri"/>
                <a:cs typeface="Calibri"/>
              </a:rPr>
              <a:t>Modify</a:t>
            </a:r>
          </a:p>
        </p:txBody>
      </p:sp>
      <p:sp>
        <p:nvSpPr>
          <p:cNvPr id="18" name="Rounded Rectangle 143">
            <a:extLst>
              <a:ext uri="{FF2B5EF4-FFF2-40B4-BE49-F238E27FC236}">
                <a16:creationId xmlns:a16="http://schemas.microsoft.com/office/drawing/2014/main" id="{0D2D22D9-26D4-B01C-F2E3-808C40C7FC96}"/>
              </a:ext>
            </a:extLst>
          </p:cNvPr>
          <p:cNvSpPr/>
          <p:nvPr/>
        </p:nvSpPr>
        <p:spPr>
          <a:xfrm>
            <a:off x="7941430" y="5346234"/>
            <a:ext cx="1295285" cy="274638"/>
          </a:xfrm>
          <a:prstGeom prst="roundRect">
            <a:avLst/>
          </a:prstGeom>
          <a:solidFill>
            <a:srgbClr val="009DDC"/>
          </a:solidFill>
          <a:ln w="25400" cap="flat" cmpd="sng" algn="ctr">
            <a:noFill/>
            <a:prstDash val="solid"/>
          </a:ln>
          <a:effectLst>
            <a:outerShdw blurRad="38100" dist="25400" dir="2700000" sx="99000" sy="99000" algn="tl" rotWithShape="0">
              <a:prstClr val="black">
                <a:alpha val="75000"/>
              </a:prstClr>
            </a:outerShdw>
          </a:effectLst>
        </p:spPr>
        <p:txBody>
          <a:bodyPr anchor="ctr"/>
          <a:lstStyle/>
          <a:p>
            <a:pPr algn="ctr" defTabSz="914400">
              <a:defRPr/>
            </a:pPr>
            <a:r>
              <a:rPr lang="en-US" sz="1300" b="1" kern="0" dirty="0">
                <a:solidFill>
                  <a:srgbClr val="FFFFFF"/>
                </a:solidFill>
                <a:latin typeface="Calibri"/>
                <a:cs typeface="Calibri"/>
              </a:rPr>
              <a:t>Reshare</a:t>
            </a:r>
          </a:p>
        </p:txBody>
      </p:sp>
    </p:spTree>
    <p:extLst>
      <p:ext uri="{BB962C8B-B14F-4D97-AF65-F5344CB8AC3E}">
        <p14:creationId xmlns:p14="http://schemas.microsoft.com/office/powerpoint/2010/main" val="22234047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90FB0F4F-3945-30E1-B0D9-109AB887C9BE}"/>
              </a:ext>
            </a:extLst>
          </p:cNvPr>
          <p:cNvSpPr>
            <a:spLocks noGrp="1"/>
          </p:cNvSpPr>
          <p:nvPr>
            <p:ph type="sldNum" sz="quarter" idx="12"/>
          </p:nvPr>
        </p:nvSpPr>
        <p:spPr/>
        <p:txBody>
          <a:bodyPr/>
          <a:lstStyle/>
          <a:p>
            <a:fld id="{A8160BDD-7155-D744-B749-9730458604AD}" type="slidenum">
              <a:rPr lang="en-US" smtClean="0"/>
              <a:t>7</a:t>
            </a:fld>
            <a:endParaRPr lang="en-US" dirty="0"/>
          </a:p>
        </p:txBody>
      </p:sp>
      <p:sp>
        <p:nvSpPr>
          <p:cNvPr id="2" name="Title 1">
            <a:extLst>
              <a:ext uri="{FF2B5EF4-FFF2-40B4-BE49-F238E27FC236}">
                <a16:creationId xmlns:a16="http://schemas.microsoft.com/office/drawing/2014/main" id="{728CE042-40CC-BA5C-5E08-4C62FC2E7E19}"/>
              </a:ext>
            </a:extLst>
          </p:cNvPr>
          <p:cNvSpPr>
            <a:spLocks noGrp="1"/>
          </p:cNvSpPr>
          <p:nvPr>
            <p:ph type="title"/>
          </p:nvPr>
        </p:nvSpPr>
        <p:spPr/>
        <p:txBody>
          <a:bodyPr/>
          <a:lstStyle/>
          <a:p>
            <a:r>
              <a:rPr lang="en-US" dirty="0"/>
              <a:t>App Sharing with AD Security Groups</a:t>
            </a:r>
          </a:p>
        </p:txBody>
      </p:sp>
      <p:sp>
        <p:nvSpPr>
          <p:cNvPr id="4" name="Text Placeholder 3">
            <a:extLst>
              <a:ext uri="{FF2B5EF4-FFF2-40B4-BE49-F238E27FC236}">
                <a16:creationId xmlns:a16="http://schemas.microsoft.com/office/drawing/2014/main" id="{614EB84B-A6C9-8385-5A7F-7B0DFEE24FA5}"/>
              </a:ext>
            </a:extLst>
          </p:cNvPr>
          <p:cNvSpPr>
            <a:spLocks noGrp="1"/>
          </p:cNvSpPr>
          <p:nvPr>
            <p:ph type="body" sz="quarter" idx="13"/>
          </p:nvPr>
        </p:nvSpPr>
        <p:spPr/>
        <p:txBody>
          <a:bodyPr/>
          <a:lstStyle/>
          <a:p>
            <a:r>
              <a:rPr lang="en-US" b="1" dirty="0"/>
              <a:t>Active Directory security group</a:t>
            </a:r>
            <a:r>
              <a:rPr lang="en-US" dirty="0"/>
              <a:t>: An object used by administrators to delegate user rights and assign permissions for shared resources on Microsoft networks.</a:t>
            </a:r>
          </a:p>
        </p:txBody>
      </p:sp>
      <p:sp>
        <p:nvSpPr>
          <p:cNvPr id="5" name="Text Placeholder 4">
            <a:extLst>
              <a:ext uri="{FF2B5EF4-FFF2-40B4-BE49-F238E27FC236}">
                <a16:creationId xmlns:a16="http://schemas.microsoft.com/office/drawing/2014/main" id="{EB8B0DB1-5D04-7B72-EAF8-B865637F9A01}"/>
              </a:ext>
            </a:extLst>
          </p:cNvPr>
          <p:cNvSpPr>
            <a:spLocks noGrp="1"/>
          </p:cNvSpPr>
          <p:nvPr>
            <p:ph type="body" sz="quarter" idx="14"/>
          </p:nvPr>
        </p:nvSpPr>
        <p:spPr/>
        <p:txBody>
          <a:bodyPr/>
          <a:lstStyle/>
          <a:p>
            <a:r>
              <a:rPr lang="en-US" dirty="0"/>
              <a:t>Using security groups enables you to configure rights and permissions for multiple users more efficiently than configuring them for each individual user.</a:t>
            </a:r>
          </a:p>
          <a:p>
            <a:r>
              <a:rPr lang="en-US" dirty="0"/>
              <a:t>Security groups make it easy to share apps with multiple users.</a:t>
            </a:r>
          </a:p>
          <a:p>
            <a:pPr lvl="1"/>
            <a:r>
              <a:rPr lang="en-US" dirty="0"/>
              <a:t>Existing members of the security group inherit the app permissions you specify. </a:t>
            </a:r>
          </a:p>
          <a:p>
            <a:pPr lvl="1"/>
            <a:r>
              <a:rPr lang="en-US" dirty="0"/>
              <a:t>New users joining the security group will also inherit the security group permissions on the app. </a:t>
            </a:r>
          </a:p>
          <a:p>
            <a:pPr lvl="1"/>
            <a:r>
              <a:rPr lang="en-US" dirty="0"/>
              <a:t>Users who leave the group will no longer have access through that group, but those users may continue to have access (either by having permissions assigned to them directly or through membership in another security group).</a:t>
            </a:r>
          </a:p>
          <a:p>
            <a:pPr lvl="1"/>
            <a:r>
              <a:rPr lang="en-US" dirty="0"/>
              <a:t>Each member of a security group has the same permissions for an app by default. However, you can specify greater permissions for one or more members of that group to allow them greater access. </a:t>
            </a:r>
          </a:p>
        </p:txBody>
      </p:sp>
      <p:grpSp>
        <p:nvGrpSpPr>
          <p:cNvPr id="17" name="Group 16">
            <a:extLst>
              <a:ext uri="{FF2B5EF4-FFF2-40B4-BE49-F238E27FC236}">
                <a16:creationId xmlns:a16="http://schemas.microsoft.com/office/drawing/2014/main" id="{DD067377-1F23-C1C7-3F0D-E0268313E001}"/>
              </a:ext>
            </a:extLst>
          </p:cNvPr>
          <p:cNvGrpSpPr/>
          <p:nvPr/>
        </p:nvGrpSpPr>
        <p:grpSpPr>
          <a:xfrm>
            <a:off x="3520533" y="4664972"/>
            <a:ext cx="5353745" cy="1550260"/>
            <a:chOff x="5069840" y="4695452"/>
            <a:chExt cx="5353745" cy="1550260"/>
          </a:xfrm>
        </p:grpSpPr>
        <p:pic>
          <p:nvPicPr>
            <p:cNvPr id="7" name="Graphic 6" descr="Users outline">
              <a:extLst>
                <a:ext uri="{FF2B5EF4-FFF2-40B4-BE49-F238E27FC236}">
                  <a16:creationId xmlns:a16="http://schemas.microsoft.com/office/drawing/2014/main" id="{86115BA6-2C3B-E940-196A-2F0471882DC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638800" y="4963048"/>
              <a:ext cx="914400" cy="914400"/>
            </a:xfrm>
            <a:prstGeom prst="rect">
              <a:avLst/>
            </a:prstGeom>
          </p:spPr>
        </p:pic>
        <p:pic>
          <p:nvPicPr>
            <p:cNvPr id="9" name="Graphic 8" descr="User outline">
              <a:extLst>
                <a:ext uri="{FF2B5EF4-FFF2-40B4-BE49-F238E27FC236}">
                  <a16:creationId xmlns:a16="http://schemas.microsoft.com/office/drawing/2014/main" id="{4AF66A5D-B59E-2D78-DF28-7C8A9FC1CEBE}"/>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6781800" y="5053288"/>
              <a:ext cx="557600" cy="557600"/>
            </a:xfrm>
            <a:prstGeom prst="rect">
              <a:avLst/>
            </a:prstGeom>
          </p:spPr>
        </p:pic>
        <p:sp>
          <p:nvSpPr>
            <p:cNvPr id="10" name="Oval 9">
              <a:extLst>
                <a:ext uri="{FF2B5EF4-FFF2-40B4-BE49-F238E27FC236}">
                  <a16:creationId xmlns:a16="http://schemas.microsoft.com/office/drawing/2014/main" id="{B8AF73B7-98BE-1FAE-680E-141EF231A3E7}"/>
                </a:ext>
              </a:extLst>
            </p:cNvPr>
            <p:cNvSpPr/>
            <p:nvPr/>
          </p:nvSpPr>
          <p:spPr>
            <a:xfrm>
              <a:off x="5069840" y="4921208"/>
              <a:ext cx="2895600" cy="914400"/>
            </a:xfrm>
            <a:prstGeom prst="ellipse">
              <a:avLst/>
            </a:prstGeom>
            <a:noFill/>
            <a:ln w="28575" cap="flat" cmpd="sng" algn="ctr">
              <a:solidFill>
                <a:srgbClr val="E62428"/>
              </a:solidFill>
              <a:prstDash val="solid"/>
            </a:ln>
            <a:effectLst/>
          </p:spPr>
          <p:txBody>
            <a:bodyPr rtlCol="0" anchor="ctr"/>
            <a:lstStyle/>
            <a:p>
              <a:pPr algn="ctr" defTabSz="914400"/>
              <a:endParaRPr lang="en-US" sz="1100" b="1" kern="0" dirty="0">
                <a:solidFill>
                  <a:srgbClr val="FF0000"/>
                </a:solidFill>
                <a:latin typeface="Arial"/>
              </a:endParaRPr>
            </a:p>
          </p:txBody>
        </p:sp>
        <p:sp>
          <p:nvSpPr>
            <p:cNvPr id="11" name="Rounded Rectangle 143">
              <a:extLst>
                <a:ext uri="{FF2B5EF4-FFF2-40B4-BE49-F238E27FC236}">
                  <a16:creationId xmlns:a16="http://schemas.microsoft.com/office/drawing/2014/main" id="{B97E9121-2F64-15F0-20EE-FEABABB9018A}"/>
                </a:ext>
              </a:extLst>
            </p:cNvPr>
            <p:cNvSpPr/>
            <p:nvPr/>
          </p:nvSpPr>
          <p:spPr>
            <a:xfrm>
              <a:off x="5164919" y="5971074"/>
              <a:ext cx="2776561" cy="274638"/>
            </a:xfrm>
            <a:prstGeom prst="roundRect">
              <a:avLst/>
            </a:prstGeom>
            <a:solidFill>
              <a:srgbClr val="009DDC"/>
            </a:solidFill>
            <a:ln w="25400" cap="flat" cmpd="sng" algn="ctr">
              <a:noFill/>
              <a:prstDash val="solid"/>
            </a:ln>
            <a:effectLst>
              <a:outerShdw blurRad="38100" dist="25400" dir="2700000" sx="99000" sy="99000" algn="tl" rotWithShape="0">
                <a:prstClr val="black">
                  <a:alpha val="75000"/>
                </a:prstClr>
              </a:outerShdw>
            </a:effectLst>
          </p:spPr>
          <p:txBody>
            <a:bodyPr anchor="ctr"/>
            <a:lstStyle/>
            <a:p>
              <a:pPr algn="ctr" defTabSz="914400">
                <a:defRPr/>
              </a:pPr>
              <a:r>
                <a:rPr lang="en-US" sz="1300" b="1" kern="0" dirty="0">
                  <a:solidFill>
                    <a:srgbClr val="FFFFFF"/>
                  </a:solidFill>
                  <a:latin typeface="Calibri"/>
                  <a:cs typeface="Calibri"/>
                </a:rPr>
                <a:t>Security group has user permissions</a:t>
              </a:r>
            </a:p>
          </p:txBody>
        </p:sp>
        <p:sp>
          <p:nvSpPr>
            <p:cNvPr id="16" name="Line 316">
              <a:extLst>
                <a:ext uri="{FF2B5EF4-FFF2-40B4-BE49-F238E27FC236}">
                  <a16:creationId xmlns:a16="http://schemas.microsoft.com/office/drawing/2014/main" id="{6AF8D0B3-7BC4-FEB9-8F41-0FEEC20AB3A3}"/>
                </a:ext>
              </a:extLst>
            </p:cNvPr>
            <p:cNvSpPr>
              <a:spLocks noChangeShapeType="1"/>
            </p:cNvSpPr>
            <p:nvPr/>
          </p:nvSpPr>
          <p:spPr bwMode="auto">
            <a:xfrm rot="5400000">
              <a:off x="7766202" y="4349486"/>
              <a:ext cx="286716" cy="1513840"/>
            </a:xfrm>
            <a:prstGeom prst="line">
              <a:avLst/>
            </a:prstGeom>
            <a:noFill/>
            <a:ln w="19050">
              <a:solidFill>
                <a:srgbClr val="000000"/>
              </a:solidFill>
              <a:round/>
              <a:headEnd/>
              <a:tailEnd type="triangle" w="med" len="med"/>
            </a:ln>
            <a:extLst>
              <a:ext uri="{909E8E84-426E-40dd-AFC4-6F175D3DCCD1}">
                <a14:hiddenFill xmlns:a14="http://schemas.microsoft.com/office/drawing/2010/main" xmlns="">
                  <a:noFill/>
                </a14:hiddenFill>
              </a:ext>
            </a:extLst>
          </p:spPr>
          <p:txBody>
            <a:bodyPr/>
            <a:lstStyle/>
            <a:p>
              <a:pPr defTabSz="914400">
                <a:defRPr/>
              </a:pPr>
              <a:endParaRPr lang="en-US" kern="0" dirty="0">
                <a:solidFill>
                  <a:sysClr val="windowText" lastClr="000000"/>
                </a:solidFill>
              </a:endParaRPr>
            </a:p>
          </p:txBody>
        </p:sp>
        <p:sp>
          <p:nvSpPr>
            <p:cNvPr id="14" name="Rounded Rectangle 143">
              <a:extLst>
                <a:ext uri="{FF2B5EF4-FFF2-40B4-BE49-F238E27FC236}">
                  <a16:creationId xmlns:a16="http://schemas.microsoft.com/office/drawing/2014/main" id="{9EAF5299-82CF-E26E-1790-C03C9ECD11DD}"/>
                </a:ext>
              </a:extLst>
            </p:cNvPr>
            <p:cNvSpPr/>
            <p:nvPr/>
          </p:nvSpPr>
          <p:spPr>
            <a:xfrm>
              <a:off x="8527157" y="4695452"/>
              <a:ext cx="1896428" cy="535192"/>
            </a:xfrm>
            <a:prstGeom prst="roundRect">
              <a:avLst/>
            </a:prstGeom>
            <a:solidFill>
              <a:srgbClr val="009DDC"/>
            </a:solidFill>
            <a:ln w="25400" cap="flat" cmpd="sng" algn="ctr">
              <a:noFill/>
              <a:prstDash val="solid"/>
            </a:ln>
            <a:effectLst>
              <a:outerShdw blurRad="38100" dist="25400" dir="2700000" sx="99000" sy="99000" algn="tl" rotWithShape="0">
                <a:prstClr val="black">
                  <a:alpha val="75000"/>
                </a:prstClr>
              </a:outerShdw>
            </a:effectLst>
          </p:spPr>
          <p:txBody>
            <a:bodyPr anchor="ctr"/>
            <a:lstStyle/>
            <a:p>
              <a:pPr algn="ctr" defTabSz="914400">
                <a:defRPr/>
              </a:pPr>
              <a:r>
                <a:rPr lang="en-US" sz="1300" b="1" kern="0" dirty="0">
                  <a:solidFill>
                    <a:srgbClr val="FFFFFF"/>
                  </a:solidFill>
                  <a:latin typeface="Calibri"/>
                  <a:cs typeface="Calibri"/>
                </a:rPr>
                <a:t>Individually assigned co-owner permissions</a:t>
              </a:r>
            </a:p>
          </p:txBody>
        </p:sp>
      </p:grpSp>
    </p:spTree>
    <p:extLst>
      <p:ext uri="{BB962C8B-B14F-4D97-AF65-F5344CB8AC3E}">
        <p14:creationId xmlns:p14="http://schemas.microsoft.com/office/powerpoint/2010/main" val="33177052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6224F7F5-0809-B17E-E5B1-01ACC77ABD99}"/>
              </a:ext>
            </a:extLst>
          </p:cNvPr>
          <p:cNvSpPr>
            <a:spLocks noGrp="1"/>
          </p:cNvSpPr>
          <p:nvPr>
            <p:ph type="sldNum" sz="quarter" idx="12"/>
          </p:nvPr>
        </p:nvSpPr>
        <p:spPr/>
        <p:txBody>
          <a:bodyPr/>
          <a:lstStyle/>
          <a:p>
            <a:fld id="{A8160BDD-7155-D744-B749-9730458604AD}" type="slidenum">
              <a:rPr lang="en-US" smtClean="0"/>
              <a:t>8</a:t>
            </a:fld>
            <a:endParaRPr lang="en-US" dirty="0"/>
          </a:p>
        </p:txBody>
      </p:sp>
      <p:sp>
        <p:nvSpPr>
          <p:cNvPr id="4" name="Text Placeholder 3">
            <a:extLst>
              <a:ext uri="{FF2B5EF4-FFF2-40B4-BE49-F238E27FC236}">
                <a16:creationId xmlns:a16="http://schemas.microsoft.com/office/drawing/2014/main" id="{7D7EBADA-864B-D8D6-8C64-30C3BD2013C8}"/>
              </a:ext>
            </a:extLst>
          </p:cNvPr>
          <p:cNvSpPr>
            <a:spLocks noGrp="1"/>
          </p:cNvSpPr>
          <p:nvPr>
            <p:ph type="body" sz="quarter" idx="13"/>
          </p:nvPr>
        </p:nvSpPr>
        <p:spPr/>
        <p:txBody>
          <a:bodyPr/>
          <a:lstStyle/>
          <a:p>
            <a:r>
              <a:rPr lang="en-US" dirty="0"/>
              <a:t>Sharing an App</a:t>
            </a:r>
          </a:p>
        </p:txBody>
      </p:sp>
    </p:spTree>
    <p:extLst>
      <p:ext uri="{BB962C8B-B14F-4D97-AF65-F5344CB8AC3E}">
        <p14:creationId xmlns:p14="http://schemas.microsoft.com/office/powerpoint/2010/main" val="38823324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C6CA649-245E-47BC-BB91-4895E34C09BE}"/>
              </a:ext>
            </a:extLst>
          </p:cNvPr>
          <p:cNvSpPr>
            <a:spLocks noGrp="1"/>
          </p:cNvSpPr>
          <p:nvPr>
            <p:ph type="title"/>
          </p:nvPr>
        </p:nvSpPr>
        <p:spPr/>
        <p:txBody>
          <a:bodyPr/>
          <a:lstStyle/>
          <a:p>
            <a:r>
              <a:rPr lang="en-US" dirty="0"/>
              <a:t>Test Apps</a:t>
            </a:r>
          </a:p>
        </p:txBody>
      </p:sp>
      <p:sp>
        <p:nvSpPr>
          <p:cNvPr id="5" name="Text Placeholder 4">
            <a:extLst>
              <a:ext uri="{FF2B5EF4-FFF2-40B4-BE49-F238E27FC236}">
                <a16:creationId xmlns:a16="http://schemas.microsoft.com/office/drawing/2014/main" id="{44210A4E-3BEA-437C-ABC7-7FD84F9FDAD7}"/>
              </a:ext>
            </a:extLst>
          </p:cNvPr>
          <p:cNvSpPr>
            <a:spLocks noGrp="1"/>
          </p:cNvSpPr>
          <p:nvPr>
            <p:ph type="body" idx="1"/>
          </p:nvPr>
        </p:nvSpPr>
        <p:spPr/>
        <p:txBody>
          <a:bodyPr/>
          <a:lstStyle/>
          <a:p>
            <a:r>
              <a:rPr lang="en-US" dirty="0"/>
              <a:t>Topic B</a:t>
            </a:r>
          </a:p>
        </p:txBody>
      </p:sp>
      <p:sp>
        <p:nvSpPr>
          <p:cNvPr id="3" name="Slide Number Placeholder 2">
            <a:extLst>
              <a:ext uri="{FF2B5EF4-FFF2-40B4-BE49-F238E27FC236}">
                <a16:creationId xmlns:a16="http://schemas.microsoft.com/office/drawing/2014/main" id="{B2328839-53A7-4B30-8967-7760B3B42DB3}"/>
              </a:ext>
            </a:extLst>
          </p:cNvPr>
          <p:cNvSpPr>
            <a:spLocks noGrp="1"/>
          </p:cNvSpPr>
          <p:nvPr>
            <p:ph type="sldNum" sz="quarter" idx="12"/>
          </p:nvPr>
        </p:nvSpPr>
        <p:spPr/>
        <p:txBody>
          <a:bodyPr/>
          <a:lstStyle/>
          <a:p>
            <a:fld id="{A8160BDD-7155-D744-B749-9730458604AD}" type="slidenum">
              <a:rPr lang="en-US" smtClean="0"/>
              <a:t>9</a:t>
            </a:fld>
            <a:endParaRPr lang="en-US" dirty="0"/>
          </a:p>
        </p:txBody>
      </p:sp>
    </p:spTree>
    <p:extLst>
      <p:ext uri="{BB962C8B-B14F-4D97-AF65-F5344CB8AC3E}">
        <p14:creationId xmlns:p14="http://schemas.microsoft.com/office/powerpoint/2010/main" val="3945853955"/>
      </p:ext>
    </p:extLst>
  </p:cSld>
  <p:clrMapOvr>
    <a:masterClrMapping/>
  </p:clrMapOvr>
</p:sld>
</file>

<file path=ppt/theme/theme1.xml><?xml version="1.0" encoding="utf-8"?>
<a:theme xmlns:a="http://schemas.openxmlformats.org/drawingml/2006/main" name="LO Choice">
  <a:themeElements>
    <a:clrScheme name="LO">
      <a:dk1>
        <a:sysClr val="windowText" lastClr="000000"/>
      </a:dk1>
      <a:lt1>
        <a:sysClr val="window" lastClr="FFFFFF"/>
      </a:lt1>
      <a:dk2>
        <a:srgbClr val="000000"/>
      </a:dk2>
      <a:lt2>
        <a:srgbClr val="FFFFFF"/>
      </a:lt2>
      <a:accent1>
        <a:srgbClr val="009DDC"/>
      </a:accent1>
      <a:accent2>
        <a:srgbClr val="1D76BB"/>
      </a:accent2>
      <a:accent3>
        <a:srgbClr val="B2D237"/>
      </a:accent3>
      <a:accent4>
        <a:srgbClr val="1D3764"/>
      </a:accent4>
      <a:accent5>
        <a:srgbClr val="972883"/>
      </a:accent5>
      <a:accent6>
        <a:srgbClr val="5F1F5A"/>
      </a:accent6>
      <a:hlink>
        <a:srgbClr val="009DDC"/>
      </a:hlink>
      <a:folHlink>
        <a:srgbClr val="009DDC"/>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28575" cap="flat" cmpd="sng" algn="ctr">
          <a:solidFill>
            <a:srgbClr val="E62428"/>
          </a:solidFill>
          <a:prstDash val="solid"/>
        </a:ln>
        <a:effectLst/>
      </a:spPr>
      <a:bodyPr rtlCol="0" anchor="ctr"/>
      <a:lstStyle>
        <a:defPPr algn="ctr" defTabSz="914400">
          <a:defRPr sz="1100" b="1" kern="0" dirty="0" err="1">
            <a:solidFill>
              <a:srgbClr val="FF0000"/>
            </a:solidFill>
            <a:latin typeface="Arial"/>
          </a:defRPr>
        </a:defPPr>
      </a:lstStyle>
    </a:spDef>
    <a:lnDef>
      <a:spPr>
        <a:ln w="19050">
          <a:solidFill>
            <a:schemeClr val="tx1"/>
          </a:solidFill>
        </a:ln>
        <a:effectLst/>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LO_OV_Template_5_0-WIDE-FIXED BULLETS.pptx" id="{121B077B-EC7F-4D52-AC4E-8DC6E6BBF38B}" vid="{3576FE7A-8CC7-45F6-BE79-02607CD7D3A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LO_OV_Template_5_1-WIDE</Template>
  <TotalTime>329</TotalTime>
  <Words>2490</Words>
  <Application>Microsoft Office PowerPoint</Application>
  <PresentationFormat>Widescreen</PresentationFormat>
  <Paragraphs>242</Paragraphs>
  <Slides>28</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28</vt:i4>
      </vt:variant>
    </vt:vector>
  </HeadingPairs>
  <TitlesOfParts>
    <vt:vector size="33" baseType="lpstr">
      <vt:lpstr>Arial</vt:lpstr>
      <vt:lpstr>Arial Black</vt:lpstr>
      <vt:lpstr>Calibri</vt:lpstr>
      <vt:lpstr>Courier New</vt:lpstr>
      <vt:lpstr>LO Choice</vt:lpstr>
      <vt:lpstr>Testing and Deploying Apps</vt:lpstr>
      <vt:lpstr>Make Apps Available to Other Users</vt:lpstr>
      <vt:lpstr>App Sharing</vt:lpstr>
      <vt:lpstr>App Publishing</vt:lpstr>
      <vt:lpstr>App Deployment</vt:lpstr>
      <vt:lpstr>Permissions for Shared Apps</vt:lpstr>
      <vt:lpstr>App Sharing with AD Security Groups</vt:lpstr>
      <vt:lpstr>PowerPoint Presentation</vt:lpstr>
      <vt:lpstr>Test Apps</vt:lpstr>
      <vt:lpstr>Test Stages</vt:lpstr>
      <vt:lpstr>Unit Tests</vt:lpstr>
      <vt:lpstr>End-to-End Tests</vt:lpstr>
      <vt:lpstr>User Acceptance Tests</vt:lpstr>
      <vt:lpstr>Automated and Manual Testing</vt:lpstr>
      <vt:lpstr>Power Apps Test Studio</vt:lpstr>
      <vt:lpstr>The Power Apps Mobile Application</vt:lpstr>
      <vt:lpstr>Guidelines for Testing Apps (Slide 1 of 2)</vt:lpstr>
      <vt:lpstr>Guidelines for Testing Apps (Slide 2 of 2)</vt:lpstr>
      <vt:lpstr>PowerPoint Presentation</vt:lpstr>
      <vt:lpstr>PowerPoint Presentation</vt:lpstr>
      <vt:lpstr>Revise Apps</vt:lpstr>
      <vt:lpstr>Process for Revising Canvas Apps</vt:lpstr>
      <vt:lpstr>Types of Errors</vt:lpstr>
      <vt:lpstr>Debugging</vt:lpstr>
      <vt:lpstr>Error Handling</vt:lpstr>
      <vt:lpstr>Guidelines for Revising Canvas Apps</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Pam Taylor</dc:creator>
  <cp:lastModifiedBy>Michelle Farney</cp:lastModifiedBy>
  <cp:revision>24</cp:revision>
  <dcterms:created xsi:type="dcterms:W3CDTF">2022-08-24T12:38:35Z</dcterms:created>
  <dcterms:modified xsi:type="dcterms:W3CDTF">2023-06-29T18:06:00Z</dcterms:modified>
</cp:coreProperties>
</file>