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8" r:id="rId1"/>
  </p:sldMasterIdLst>
  <p:notesMasterIdLst>
    <p:notesMasterId r:id="rId28"/>
  </p:notesMasterIdLst>
  <p:handoutMasterIdLst>
    <p:handoutMasterId r:id="rId29"/>
  </p:handoutMasterIdLst>
  <p:sldIdLst>
    <p:sldId id="268" r:id="rId2"/>
    <p:sldId id="298" r:id="rId3"/>
    <p:sldId id="302" r:id="rId4"/>
    <p:sldId id="306" r:id="rId5"/>
    <p:sldId id="307" r:id="rId6"/>
    <p:sldId id="337" r:id="rId7"/>
    <p:sldId id="308" r:id="rId8"/>
    <p:sldId id="315" r:id="rId9"/>
    <p:sldId id="338" r:id="rId10"/>
    <p:sldId id="316" r:id="rId11"/>
    <p:sldId id="350" r:id="rId12"/>
    <p:sldId id="351" r:id="rId13"/>
    <p:sldId id="352" r:id="rId14"/>
    <p:sldId id="355" r:id="rId15"/>
    <p:sldId id="305" r:id="rId16"/>
    <p:sldId id="299" r:id="rId17"/>
    <p:sldId id="303" r:id="rId18"/>
    <p:sldId id="356" r:id="rId19"/>
    <p:sldId id="358" r:id="rId20"/>
    <p:sldId id="354" r:id="rId21"/>
    <p:sldId id="340" r:id="rId22"/>
    <p:sldId id="339" r:id="rId23"/>
    <p:sldId id="341" r:id="rId24"/>
    <p:sldId id="342" r:id="rId25"/>
    <p:sldId id="343" r:id="rId26"/>
    <p:sldId id="35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DED"/>
    <a:srgbClr val="E62428"/>
    <a:srgbClr val="F6A61E"/>
    <a:srgbClr val="FBD12A"/>
    <a:srgbClr val="01A1DD"/>
    <a:srgbClr val="1B3764"/>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6" autoAdjust="0"/>
    <p:restoredTop sz="86389" autoAdjust="0"/>
  </p:normalViewPr>
  <p:slideViewPr>
    <p:cSldViewPr snapToGrid="0">
      <p:cViewPr varScale="1">
        <p:scale>
          <a:sx n="78" d="100"/>
          <a:sy n="78" d="100"/>
        </p:scale>
        <p:origin x="120" y="198"/>
      </p:cViewPr>
      <p:guideLst>
        <p:guide orient="horz" pos="2160"/>
        <p:guide pos="3840"/>
      </p:guideLst>
    </p:cSldViewPr>
  </p:slideViewPr>
  <p:outlineViewPr>
    <p:cViewPr>
      <p:scale>
        <a:sx n="33" d="100"/>
        <a:sy n="33" d="100"/>
      </p:scale>
      <p:origin x="0" y="-11178"/>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21" d="100"/>
          <a:sy n="121" d="100"/>
        </p:scale>
        <p:origin x="5020" y="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6/29/2023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6/29/2023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1</a:t>
            </a:fld>
            <a:endParaRPr lang="en-US" dirty="0"/>
          </a:p>
        </p:txBody>
      </p:sp>
    </p:spTree>
    <p:extLst>
      <p:ext uri="{BB962C8B-B14F-4D97-AF65-F5344CB8AC3E}">
        <p14:creationId xmlns:p14="http://schemas.microsoft.com/office/powerpoint/2010/main" val="155592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DDA35F-9E58-5D40-92C1-D8C7631003B0}" type="slidenum">
              <a:rPr lang="en-US" smtClean="0"/>
              <a:t>15</a:t>
            </a:fld>
            <a:endParaRPr lang="en-US" dirty="0"/>
          </a:p>
        </p:txBody>
      </p:sp>
    </p:spTree>
    <p:extLst>
      <p:ext uri="{BB962C8B-B14F-4D97-AF65-F5344CB8AC3E}">
        <p14:creationId xmlns:p14="http://schemas.microsoft.com/office/powerpoint/2010/main" val="2453016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888"/>
            <a:ext cx="12192000" cy="896112"/>
          </a:xfrm>
          <a:prstGeom prst="rect">
            <a:avLst/>
          </a:prstGeom>
        </p:spPr>
      </p:pic>
      <p:sp>
        <p:nvSpPr>
          <p:cNvPr id="11" name="Content Placeholder 2"/>
          <p:cNvSpPr>
            <a:spLocks noGrp="1"/>
          </p:cNvSpPr>
          <p:nvPr>
            <p:ph idx="1"/>
          </p:nvPr>
        </p:nvSpPr>
        <p:spPr>
          <a:xfrm>
            <a:off x="455900" y="1302040"/>
            <a:ext cx="11280200" cy="4131352"/>
          </a:xfrm>
          <a:prstGeom prst="rect">
            <a:avLst/>
          </a:prstGeom>
        </p:spPr>
        <p:txBody>
          <a:bodyPr/>
          <a:lstStyle>
            <a:lvl1pPr marL="230188" marR="0" indent="-230188" algn="l" defTabSz="457200" rtl="0" eaLnBrk="1" fontAlgn="auto" latinLnBrk="0" hangingPunct="1">
              <a:lnSpc>
                <a:spcPct val="100000"/>
              </a:lnSpc>
              <a:spcBef>
                <a:spcPct val="20000"/>
              </a:spcBef>
              <a:spcAft>
                <a:spcPts val="0"/>
              </a:spcAft>
              <a:buClr>
                <a:srgbClr val="009DDC"/>
              </a:buClr>
              <a:buSzTx/>
              <a:buFont typeface="Arial" panose="020B0604020202020204" pitchFamily="34" charset="0"/>
              <a:buChar char="•"/>
              <a:tabLst/>
              <a:defRPr lang="en-US" sz="1800" kern="1200" dirty="0" smtClean="0">
                <a:solidFill>
                  <a:schemeClr val="tx1"/>
                </a:solidFill>
                <a:latin typeface="+mn-lt"/>
                <a:ea typeface="+mn-ea"/>
                <a:cs typeface="+mn-cs"/>
              </a:defRPr>
            </a:lvl1pPr>
            <a:lvl2pPr marL="573088" marR="0" indent="-23177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2pPr>
            <a:lvl3pPr marL="803275" marR="0" indent="-174625" algn="l" defTabSz="457200" rtl="0" eaLnBrk="1" fontAlgn="auto" latinLnBrk="0" hangingPunct="1">
              <a:lnSpc>
                <a:spcPct val="100000"/>
              </a:lnSpc>
              <a:spcBef>
                <a:spcPct val="20000"/>
              </a:spcBef>
              <a:spcAft>
                <a:spcPts val="0"/>
              </a:spcAft>
              <a:buClr>
                <a:srgbClr val="009DDC"/>
              </a:buClr>
              <a:buSzTx/>
              <a:buFont typeface="Arial"/>
              <a:buChar char="•"/>
              <a:tabLst/>
              <a:defRPr lang="en-US" dirty="0"/>
            </a:lvl3pPr>
            <a:lvl4pPr marL="1144588" indent="-230188">
              <a:buClr>
                <a:srgbClr val="009DDC"/>
              </a:buClr>
              <a:buFont typeface="Arial" panose="020B0604020202020204" pitchFamily="34" charset="0"/>
              <a:buChar char="•"/>
              <a:defRPr lang="en-US" dirty="0"/>
            </a:lvl4pPr>
            <a:lvl5pPr marL="1146175" indent="0">
              <a:buNone/>
              <a:defRPr lang="en-US" dirty="0"/>
            </a:lvl5pPr>
          </a:lstStyle>
          <a:p>
            <a:pPr marL="173038" lvl="0" indent="-173038"/>
            <a:r>
              <a:rPr lang="en-US"/>
              <a:t>Click to edit Master text styles</a:t>
            </a:r>
          </a:p>
          <a:p>
            <a:pPr marL="173038" lvl="1" indent="-173038"/>
            <a:r>
              <a:rPr lang="en-US"/>
              <a:t>Second level</a:t>
            </a:r>
          </a:p>
          <a:p>
            <a:pPr marL="173038" lvl="2" indent="-173038"/>
            <a:r>
              <a:rPr lang="en-US"/>
              <a:t>Third level</a:t>
            </a:r>
          </a:p>
          <a:p>
            <a:pPr marL="173038" lvl="3" indent="-173038"/>
            <a:r>
              <a:rPr lang="en-US"/>
              <a:t>Fourth level</a:t>
            </a:r>
          </a:p>
          <a:p>
            <a:pPr marL="173038" lvl="4" indent="-173038"/>
            <a:r>
              <a:rPr lang="en-US"/>
              <a:t>Fifth level</a:t>
            </a:r>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lossary Term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E353B-495C-4B36-B7B9-BDB47B8D29B0}"/>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6AFE95E1-3B2D-4F7F-8B4B-E56698179A37}"/>
              </a:ext>
            </a:extLst>
          </p:cNvPr>
          <p:cNvSpPr>
            <a:spLocks noGrp="1"/>
          </p:cNvSpPr>
          <p:nvPr>
            <p:ph type="sldNum" sz="quarter" idx="10"/>
          </p:nvPr>
        </p:nvSpPr>
        <p:spPr/>
        <p:txBody>
          <a:bodyPr/>
          <a:lstStyle/>
          <a:p>
            <a:fld id="{A8160BDD-7155-D744-B749-9730458604AD}" type="slidenum">
              <a:rPr lang="en-US" smtClean="0"/>
              <a:pPr/>
              <a:t>‹#›</a:t>
            </a:fld>
            <a:endParaRPr lang="en-US" dirty="0"/>
          </a:p>
        </p:txBody>
      </p:sp>
      <p:sp>
        <p:nvSpPr>
          <p:cNvPr id="5" name="Text Placeholder 12">
            <a:extLst>
              <a:ext uri="{FF2B5EF4-FFF2-40B4-BE49-F238E27FC236}">
                <a16:creationId xmlns:a16="http://schemas.microsoft.com/office/drawing/2014/main" id="{D5A58856-F166-4DAD-97B3-888D3997E4D0}"/>
              </a:ext>
            </a:extLst>
          </p:cNvPr>
          <p:cNvSpPr>
            <a:spLocks noGrp="1"/>
          </p:cNvSpPr>
          <p:nvPr>
            <p:ph type="body" sz="quarter" idx="13" hasCustomPrompt="1"/>
          </p:nvPr>
        </p:nvSpPr>
        <p:spPr>
          <a:xfrm>
            <a:off x="914400" y="3429000"/>
            <a:ext cx="10363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6" name="Picture 5" descr="Text&#10;&#10;Description automatically generated with low confidence">
            <a:extLst>
              <a:ext uri="{FF2B5EF4-FFF2-40B4-BE49-F238E27FC236}">
                <a16:creationId xmlns:a16="http://schemas.microsoft.com/office/drawing/2014/main" id="{DA1BAF57-126D-0845-A733-BBE5F1C5644A}"/>
              </a:ext>
            </a:extLst>
          </p:cNvPr>
          <p:cNvPicPr>
            <a:picLocks noChangeAspect="1"/>
          </p:cNvPicPr>
          <p:nvPr userDrawn="1"/>
        </p:nvPicPr>
        <p:blipFill>
          <a:blip r:embed="rId2"/>
          <a:stretch>
            <a:fillRect/>
          </a:stretch>
        </p:blipFill>
        <p:spPr>
          <a:xfrm>
            <a:off x="5334000" y="1780459"/>
            <a:ext cx="1524000" cy="1343742"/>
          </a:xfrm>
          <a:prstGeom prst="rect">
            <a:avLst/>
          </a:prstGeom>
        </p:spPr>
      </p:pic>
    </p:spTree>
    <p:extLst>
      <p:ext uri="{BB962C8B-B14F-4D97-AF65-F5344CB8AC3E}">
        <p14:creationId xmlns:p14="http://schemas.microsoft.com/office/powerpoint/2010/main" val="14059973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0" name="Picture 9">
            <a:extLst>
              <a:ext uri="{FF2B5EF4-FFF2-40B4-BE49-F238E27FC236}">
                <a16:creationId xmlns:a16="http://schemas.microsoft.com/office/drawing/2014/main" id="{9563D8FB-F616-A141-BA60-05CD722139BA}"/>
              </a:ext>
            </a:extLst>
          </p:cNvPr>
          <p:cNvPicPr>
            <a:picLocks noChangeAspect="1"/>
          </p:cNvPicPr>
          <p:nvPr userDrawn="1"/>
        </p:nvPicPr>
        <p:blipFill>
          <a:blip r:embed="rId2"/>
          <a:srcRect/>
          <a:stretch/>
        </p:blipFill>
        <p:spPr>
          <a:xfrm>
            <a:off x="10210800" y="5034665"/>
            <a:ext cx="1646638" cy="1528552"/>
          </a:xfrm>
          <a:prstGeom prst="rect">
            <a:avLst/>
          </a:prstGeom>
        </p:spPr>
      </p:pic>
      <p:sp>
        <p:nvSpPr>
          <p:cNvPr id="7" name="Text Placeholder 2">
            <a:extLst>
              <a:ext uri="{FF2B5EF4-FFF2-40B4-BE49-F238E27FC236}">
                <a16:creationId xmlns:a16="http://schemas.microsoft.com/office/drawing/2014/main" id="{B85E1C47-D85D-4CE3-89CB-07B55B63FC32}"/>
              </a:ext>
            </a:extLst>
          </p:cNvPr>
          <p:cNvSpPr>
            <a:spLocks noGrp="1"/>
          </p:cNvSpPr>
          <p:nvPr>
            <p:ph type="body" sz="quarter" idx="13"/>
          </p:nvPr>
        </p:nvSpPr>
        <p:spPr>
          <a:xfrm>
            <a:off x="455900" y="1411322"/>
            <a:ext cx="11401538" cy="4869161"/>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98945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a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12" name="Picture 11" descr="bottom graphic.png">
            <a:extLst>
              <a:ext uri="{FF2B5EF4-FFF2-40B4-BE49-F238E27FC236}">
                <a16:creationId xmlns:a16="http://schemas.microsoft.com/office/drawing/2014/main" id="{C4E4A9A1-6CA7-4F15-AE41-4322B29471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DDCDD523-54D1-CD4E-AACE-95136B63F7F6}"/>
              </a:ext>
            </a:extLst>
          </p:cNvPr>
          <p:cNvPicPr>
            <a:picLocks noChangeAspect="1"/>
          </p:cNvPicPr>
          <p:nvPr userDrawn="1"/>
        </p:nvPicPr>
        <p:blipFill>
          <a:blip r:embed="rId3"/>
          <a:srcRect/>
          <a:stretch/>
        </p:blipFill>
        <p:spPr>
          <a:xfrm>
            <a:off x="4724400" y="1817870"/>
            <a:ext cx="2743199" cy="2546476"/>
          </a:xfrm>
          <a:prstGeom prst="rect">
            <a:avLst/>
          </a:prstGeom>
        </p:spPr>
      </p:pic>
    </p:spTree>
    <p:extLst>
      <p:ext uri="{BB962C8B-B14F-4D97-AF65-F5344CB8AC3E}">
        <p14:creationId xmlns:p14="http://schemas.microsoft.com/office/powerpoint/2010/main" val="389001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i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11" name="Picture 10">
            <a:extLst>
              <a:ext uri="{FF2B5EF4-FFF2-40B4-BE49-F238E27FC236}">
                <a16:creationId xmlns:a16="http://schemas.microsoft.com/office/drawing/2014/main" id="{D1A4FA53-9C9D-FD41-B6C8-250E899E3689}"/>
              </a:ext>
            </a:extLst>
          </p:cNvPr>
          <p:cNvPicPr>
            <a:picLocks noChangeAspect="1"/>
          </p:cNvPicPr>
          <p:nvPr userDrawn="1"/>
        </p:nvPicPr>
        <p:blipFill>
          <a:blip r:embed="rId2"/>
          <a:srcRect/>
          <a:stretch/>
        </p:blipFill>
        <p:spPr>
          <a:xfrm>
            <a:off x="10287000" y="5029200"/>
            <a:ext cx="1523999" cy="1478843"/>
          </a:xfrm>
          <a:prstGeom prst="rect">
            <a:avLst/>
          </a:prstGeom>
        </p:spPr>
      </p:pic>
      <p:sp>
        <p:nvSpPr>
          <p:cNvPr id="9" name="Text Placeholder 2">
            <a:extLst>
              <a:ext uri="{FF2B5EF4-FFF2-40B4-BE49-F238E27FC236}">
                <a16:creationId xmlns:a16="http://schemas.microsoft.com/office/drawing/2014/main" id="{6644051F-6872-45A8-A2EA-CC8EFCDF6973}"/>
              </a:ext>
            </a:extLst>
          </p:cNvPr>
          <p:cNvSpPr>
            <a:spLocks noGrp="1"/>
          </p:cNvSpPr>
          <p:nvPr>
            <p:ph type="body" sz="quarter" idx="13"/>
          </p:nvPr>
        </p:nvSpPr>
        <p:spPr>
          <a:xfrm>
            <a:off x="455899" y="1435176"/>
            <a:ext cx="11355099" cy="4885413"/>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65784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i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762000" y="4512823"/>
            <a:ext cx="10668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Activity</a:t>
            </a:r>
          </a:p>
        </p:txBody>
      </p:sp>
      <p:pic>
        <p:nvPicPr>
          <p:cNvPr id="8" name="Picture 7" descr="bottom graphic.png">
            <a:extLst>
              <a:ext uri="{FF2B5EF4-FFF2-40B4-BE49-F238E27FC236}">
                <a16:creationId xmlns:a16="http://schemas.microsoft.com/office/drawing/2014/main" id="{7FA1B561-FD09-4177-BEFF-5AE0DBC8A7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pic>
        <p:nvPicPr>
          <p:cNvPr id="4" name="Picture 3">
            <a:extLst>
              <a:ext uri="{FF2B5EF4-FFF2-40B4-BE49-F238E27FC236}">
                <a16:creationId xmlns:a16="http://schemas.microsoft.com/office/drawing/2014/main" id="{3CF6A015-2A93-3241-99D6-E32A4EDC3364}"/>
              </a:ext>
            </a:extLst>
          </p:cNvPr>
          <p:cNvPicPr>
            <a:picLocks noChangeAspect="1"/>
          </p:cNvPicPr>
          <p:nvPr userDrawn="1"/>
        </p:nvPicPr>
        <p:blipFill>
          <a:blip r:embed="rId3"/>
          <a:srcRect/>
          <a:stretch/>
        </p:blipFill>
        <p:spPr>
          <a:xfrm>
            <a:off x="4781463" y="1828800"/>
            <a:ext cx="2629074" cy="2551175"/>
          </a:xfrm>
          <a:prstGeom prst="rect">
            <a:avLst/>
          </a:prstGeom>
        </p:spPr>
      </p:pic>
    </p:spTree>
    <p:extLst>
      <p:ext uri="{BB962C8B-B14F-4D97-AF65-F5344CB8AC3E}">
        <p14:creationId xmlns:p14="http://schemas.microsoft.com/office/powerpoint/2010/main" val="234221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4" name="Picture 3" descr="bubbles.png"/>
          <p:cNvPicPr>
            <a:picLocks noChangeAspect="1"/>
          </p:cNvPicPr>
          <p:nvPr/>
        </p:nvPicPr>
        <p:blipFill rotWithShape="1">
          <a:blip r:embed="rId2">
            <a:extLst>
              <a:ext uri="{28A0092B-C50C-407E-A947-70E740481C1C}">
                <a14:useLocalDpi xmlns:a14="http://schemas.microsoft.com/office/drawing/2010/main" val="0"/>
              </a:ext>
            </a:extLst>
          </a:blip>
          <a:srcRect l="52379" t="67295"/>
          <a:stretch/>
        </p:blipFill>
        <p:spPr>
          <a:xfrm>
            <a:off x="8763000" y="4980200"/>
            <a:ext cx="3443722" cy="1910931"/>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455900" y="1302042"/>
            <a:ext cx="1128020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userDrawn="1"/>
        </p:nvSpPr>
        <p:spPr>
          <a:xfrm>
            <a:off x="455901" y="291743"/>
            <a:ext cx="10511691" cy="461665"/>
          </a:xfrm>
          <a:prstGeom prst="rect">
            <a:avLst/>
          </a:prstGeom>
          <a:noFill/>
        </p:spPr>
        <p:txBody>
          <a:bodyPr wrap="square" rtlCol="0">
            <a:spAutoFit/>
          </a:bodyPr>
          <a:lstStyle/>
          <a:p>
            <a:r>
              <a:rPr lang="en-US" sz="2400" dirty="0">
                <a:solidFill>
                  <a:schemeClr val="bg1"/>
                </a:solidFill>
                <a:latin typeface="Calibri" panose="020F0502020204030204" pitchFamily="34" charset="0"/>
              </a:rPr>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_NoHeader">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
        <p:nvSpPr>
          <p:cNvPr id="2" name="Rectangle 1">
            <a:extLst>
              <a:ext uri="{FF2B5EF4-FFF2-40B4-BE49-F238E27FC236}">
                <a16:creationId xmlns:a16="http://schemas.microsoft.com/office/drawing/2014/main" id="{C8193AA2-F1FD-415B-809F-52E7D4576B38}"/>
              </a:ext>
            </a:extLst>
          </p:cNvPr>
          <p:cNvSpPr/>
          <p:nvPr userDrawn="1"/>
        </p:nvSpPr>
        <p:spPr>
          <a:xfrm>
            <a:off x="0" y="1"/>
            <a:ext cx="12192000" cy="979749"/>
          </a:xfrm>
          <a:prstGeom prst="rect">
            <a:avLst/>
          </a:prstGeom>
          <a:solidFill>
            <a:schemeClr val="bg2"/>
          </a:solidFill>
          <a:ln w="28575" cap="flat" cmpd="sng" algn="ctr">
            <a:solidFill>
              <a:schemeClr val="bg1"/>
            </a:solidFill>
            <a:prstDash val="solid"/>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3138494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5" name="Text Placeholder 2">
            <a:extLst>
              <a:ext uri="{FF2B5EF4-FFF2-40B4-BE49-F238E27FC236}">
                <a16:creationId xmlns:a16="http://schemas.microsoft.com/office/drawing/2014/main" id="{2A884C12-DE19-4E1B-B00C-2700FCC75315}"/>
              </a:ext>
            </a:extLst>
          </p:cNvPr>
          <p:cNvSpPr>
            <a:spLocks noGrp="1"/>
          </p:cNvSpPr>
          <p:nvPr>
            <p:ph type="body" sz="quarter" idx="13"/>
          </p:nvPr>
        </p:nvSpPr>
        <p:spPr>
          <a:xfrm>
            <a:off x="455900" y="1302041"/>
            <a:ext cx="11483012" cy="4920960"/>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8354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
        <p:nvSpPr>
          <p:cNvPr id="4" name="Content Placeholder 3">
            <a:extLst>
              <a:ext uri="{FF2B5EF4-FFF2-40B4-BE49-F238E27FC236}">
                <a16:creationId xmlns:a16="http://schemas.microsoft.com/office/drawing/2014/main" id="{17312B24-7767-4666-8A1C-1BE0873C521A}"/>
              </a:ext>
            </a:extLst>
          </p:cNvPr>
          <p:cNvSpPr>
            <a:spLocks noGrp="1"/>
          </p:cNvSpPr>
          <p:nvPr>
            <p:ph sz="quarter" idx="16"/>
          </p:nvPr>
        </p:nvSpPr>
        <p:spPr>
          <a:xfrm>
            <a:off x="48195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DF335A91-456A-4718-9B74-6BD89D5DED9D}"/>
              </a:ext>
            </a:extLst>
          </p:cNvPr>
          <p:cNvSpPr>
            <a:spLocks noGrp="1"/>
          </p:cNvSpPr>
          <p:nvPr>
            <p:ph sz="quarter" idx="17"/>
          </p:nvPr>
        </p:nvSpPr>
        <p:spPr>
          <a:xfrm>
            <a:off x="6197600" y="1600203"/>
            <a:ext cx="5384800" cy="4525963"/>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9487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609600" y="1535113"/>
            <a:ext cx="5386917"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93369" y="1535113"/>
            <a:ext cx="5389033"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dirty="0"/>
          </a:p>
        </p:txBody>
      </p:sp>
      <p:sp>
        <p:nvSpPr>
          <p:cNvPr id="8" name="Content Placeholder 3">
            <a:extLst>
              <a:ext uri="{FF2B5EF4-FFF2-40B4-BE49-F238E27FC236}">
                <a16:creationId xmlns:a16="http://schemas.microsoft.com/office/drawing/2014/main" id="{388D77D1-C4DF-45F5-BDD2-7CD0000C98F2}"/>
              </a:ext>
            </a:extLst>
          </p:cNvPr>
          <p:cNvSpPr>
            <a:spLocks noGrp="1"/>
          </p:cNvSpPr>
          <p:nvPr>
            <p:ph sz="quarter" idx="16"/>
          </p:nvPr>
        </p:nvSpPr>
        <p:spPr>
          <a:xfrm>
            <a:off x="611717"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a:extLst>
              <a:ext uri="{FF2B5EF4-FFF2-40B4-BE49-F238E27FC236}">
                <a16:creationId xmlns:a16="http://schemas.microsoft.com/office/drawing/2014/main" id="{5334595B-648D-4F1B-955B-00D2A941201A}"/>
              </a:ext>
            </a:extLst>
          </p:cNvPr>
          <p:cNvSpPr>
            <a:spLocks noGrp="1"/>
          </p:cNvSpPr>
          <p:nvPr>
            <p:ph sz="quarter" idx="17"/>
          </p:nvPr>
        </p:nvSpPr>
        <p:spPr>
          <a:xfrm>
            <a:off x="6202483" y="2231767"/>
            <a:ext cx="5384800" cy="4108875"/>
          </a:xfrm>
        </p:spPr>
        <p:txBody>
          <a:bodyPr/>
          <a:lstStyle>
            <a:lvl4pPr marL="1089025" indent="-174625">
              <a:buFont typeface="Arial" panose="020B0604020202020204" pitchFamily="34" charset="0"/>
              <a:buChar char="•"/>
              <a:defRPr/>
            </a:lvl4pPr>
            <a:lvl5pPr marL="1316038" indent="-173038">
              <a:buFont typeface="Arial" panose="020B0604020202020204" pitchFamily="34" charset="0"/>
              <a:buChar char="•"/>
              <a:defRPr/>
            </a:lvl5pPr>
            <a:lvl6pPr marL="1544638" indent="-173038">
              <a:defRPr/>
            </a:lvl6pPr>
            <a:lvl7pPr marL="1773238" indent="-173038">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416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3480786"/>
            <a:ext cx="10363200" cy="1362075"/>
          </a:xfrm>
        </p:spPr>
        <p:txBody>
          <a:bodyPr anchor="t"/>
          <a:lstStyle>
            <a:lvl1pPr algn="ctr">
              <a:defRPr sz="4000" b="0" cap="none" baseline="0"/>
            </a:lvl1pPr>
          </a:lstStyle>
          <a:p>
            <a:r>
              <a:rPr lang="en-US" dirty="0"/>
              <a:t>Click to add Topic title</a:t>
            </a:r>
          </a:p>
        </p:txBody>
      </p:sp>
      <p:sp>
        <p:nvSpPr>
          <p:cNvPr id="3" name="Text Placeholder 2"/>
          <p:cNvSpPr>
            <a:spLocks noGrp="1"/>
          </p:cNvSpPr>
          <p:nvPr>
            <p:ph type="body" idx="1" hasCustomPrompt="1"/>
          </p:nvPr>
        </p:nvSpPr>
        <p:spPr>
          <a:xfrm>
            <a:off x="963084" y="1980599"/>
            <a:ext cx="10363200" cy="1500187"/>
          </a:xfrm>
        </p:spPr>
        <p:txBody>
          <a:bodyPr anchor="b"/>
          <a:lstStyle>
            <a:lvl1pPr marL="0" indent="0" algn="ctr">
              <a:buNone/>
              <a:defRPr sz="4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add "Topic [letter]"</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
        <p:nvSpPr>
          <p:cNvPr id="5" name="Footer Placeholder 2">
            <a:extLst>
              <a:ext uri="{FF2B5EF4-FFF2-40B4-BE49-F238E27FC236}">
                <a16:creationId xmlns:a16="http://schemas.microsoft.com/office/drawing/2014/main" id="{8FDC4D2C-B4F5-41A9-ABFD-D19613EFB4E4}"/>
              </a:ext>
            </a:extLst>
          </p:cNvPr>
          <p:cNvSpPr txBox="1">
            <a:spLocks/>
          </p:cNvSpPr>
          <p:nvPr userDrawn="1"/>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2023 Logical Operations, Inc. All rights reserved.</a:t>
            </a:r>
          </a:p>
        </p:txBody>
      </p:sp>
    </p:spTree>
    <p:extLst>
      <p:ext uri="{BB962C8B-B14F-4D97-AF65-F5344CB8AC3E}">
        <p14:creationId xmlns:p14="http://schemas.microsoft.com/office/powerpoint/2010/main" val="3484482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3297" y="107462"/>
            <a:ext cx="10824303" cy="820616"/>
          </a:xfrm>
        </p:spPr>
        <p:txBody>
          <a:bodyPr anchor="ctr" anchorCtr="0">
            <a:noAutofit/>
          </a:bodyPr>
          <a:lstStyle>
            <a:lvl1pPr algn="l">
              <a:defRPr sz="2400" b="0"/>
            </a:lvl1pPr>
          </a:lstStyle>
          <a:p>
            <a:r>
              <a:rPr lang="en-US" dirty="0"/>
              <a:t>Click to add title</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lang="en-US" dirty="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
        <p:nvSpPr>
          <p:cNvPr id="6" name="Content Placeholder 3">
            <a:extLst>
              <a:ext uri="{FF2B5EF4-FFF2-40B4-BE49-F238E27FC236}">
                <a16:creationId xmlns:a16="http://schemas.microsoft.com/office/drawing/2014/main" id="{366ED6B5-4FB4-4D16-9B47-1E16709229F2}"/>
              </a:ext>
            </a:extLst>
          </p:cNvPr>
          <p:cNvSpPr>
            <a:spLocks noGrp="1"/>
          </p:cNvSpPr>
          <p:nvPr>
            <p:ph sz="quarter" idx="17"/>
          </p:nvPr>
        </p:nvSpPr>
        <p:spPr>
          <a:xfrm>
            <a:off x="4810830" y="1435103"/>
            <a:ext cx="6859801" cy="4691063"/>
          </a:xfrm>
        </p:spPr>
        <p:txBody>
          <a:bodyPr/>
          <a:lstStyle>
            <a:lvl1pPr>
              <a:defRPr b="0"/>
            </a:lvl1pPr>
            <a:lvl2pPr>
              <a:defRPr b="0"/>
            </a:lvl2pPr>
            <a:lvl3pPr>
              <a:defRPr b="0"/>
            </a:lvl3pPr>
            <a:lvl4pPr marL="1089025" indent="-174625">
              <a:buFont typeface="Arial" panose="020B0604020202020204" pitchFamily="34" charset="0"/>
              <a:buChar char="•"/>
              <a:defRPr b="0"/>
            </a:lvl4pPr>
            <a:lvl5pPr marL="1316038" indent="-173038">
              <a:buFont typeface="Arial" panose="020B0604020202020204" pitchFamily="34" charset="0"/>
              <a:buChar char="•"/>
              <a:defRPr b="0"/>
            </a:lvl5pPr>
            <a:lvl6pPr marL="1544638" indent="-173038">
              <a:defRPr b="0"/>
            </a:lvl6pPr>
            <a:lvl7pPr marL="1773238" indent="-173038">
              <a:buClr>
                <a:srgbClr val="009DDC"/>
              </a:buClr>
              <a:defRPr sz="1400" b="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13560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56904"/>
            <a:ext cx="73152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2389717" y="1113694"/>
            <a:ext cx="73152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2389717" y="5523642"/>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42514835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82086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211385"/>
            <a:ext cx="27432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609600" y="1211385"/>
            <a:ext cx="8026400" cy="4914778"/>
          </a:xfrm>
        </p:spPr>
        <p:txBody>
          <a:bodyPr vert="eaVert"/>
          <a:lstStyle/>
          <a:p>
            <a:pPr lvl="0"/>
            <a:r>
              <a:rPr lang="en-US"/>
              <a:t>Click to 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33457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3" name="Text Placeholder 2">
            <a:extLst>
              <a:ext uri="{FF2B5EF4-FFF2-40B4-BE49-F238E27FC236}">
                <a16:creationId xmlns:a16="http://schemas.microsoft.com/office/drawing/2014/main" id="{EA8B62E7-C423-4562-B411-0A1A1B05B80C}"/>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6826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55578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2CFAED9F-61EC-4BA1-98DA-C4DA6E13D216}"/>
              </a:ext>
            </a:extLst>
          </p:cNvPr>
          <p:cNvSpPr>
            <a:spLocks noGrp="1"/>
          </p:cNvSpPr>
          <p:nvPr>
            <p:ph type="body" sz="quarter" idx="13"/>
          </p:nvPr>
        </p:nvSpPr>
        <p:spPr>
          <a:xfrm>
            <a:off x="368968" y="1171074"/>
            <a:ext cx="11626516" cy="4628147"/>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12192000" cy="457200"/>
          </a:xfrm>
          <a:prstGeom prst="rect">
            <a:avLst/>
          </a:prstGeom>
        </p:spPr>
      </p:pic>
      <p:sp>
        <p:nvSpPr>
          <p:cNvPr id="9"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1188616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pic>
        <p:nvPicPr>
          <p:cNvPr id="8" name="Picture 7" descr="choice blocks-02.png">
            <a:extLst>
              <a:ext uri="{FF2B5EF4-FFF2-40B4-BE49-F238E27FC236}">
                <a16:creationId xmlns:a16="http://schemas.microsoft.com/office/drawing/2014/main" id="{6B4ACE13-3355-4781-B102-899B69DF7A4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sp>
        <p:nvSpPr>
          <p:cNvPr id="7" name="Text Placeholder 2">
            <a:extLst>
              <a:ext uri="{FF2B5EF4-FFF2-40B4-BE49-F238E27FC236}">
                <a16:creationId xmlns:a16="http://schemas.microsoft.com/office/drawing/2014/main" id="{AD6B0FE5-238E-46B9-8A5E-7CA81DC86D4E}"/>
              </a:ext>
            </a:extLst>
          </p:cNvPr>
          <p:cNvSpPr>
            <a:spLocks noGrp="1"/>
          </p:cNvSpPr>
          <p:nvPr>
            <p:ph type="body" sz="quarter" idx="13"/>
          </p:nvPr>
        </p:nvSpPr>
        <p:spPr>
          <a:xfrm>
            <a:off x="336884" y="1171074"/>
            <a:ext cx="11658600" cy="514951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52025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lossary Term Definitio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Text&#10;&#10;Description automatically generated with low confidence">
            <a:extLst>
              <a:ext uri="{FF2B5EF4-FFF2-40B4-BE49-F238E27FC236}">
                <a16:creationId xmlns:a16="http://schemas.microsoft.com/office/drawing/2014/main" id="{41E47849-FF6A-6F4D-B1D5-786219E9FD3E}"/>
              </a:ext>
            </a:extLst>
          </p:cNvPr>
          <p:cNvPicPr>
            <a:picLocks noChangeAspect="1"/>
          </p:cNvPicPr>
          <p:nvPr userDrawn="1"/>
        </p:nvPicPr>
        <p:blipFill>
          <a:blip r:embed="rId2"/>
          <a:stretch>
            <a:fillRect/>
          </a:stretch>
        </p:blipFill>
        <p:spPr>
          <a:xfrm>
            <a:off x="838200" y="990600"/>
            <a:ext cx="950641" cy="838200"/>
          </a:xfrm>
          <a:prstGeom prst="rect">
            <a:avLst/>
          </a:prstGeom>
        </p:spPr>
      </p:pic>
      <p:sp>
        <p:nvSpPr>
          <p:cNvPr id="10" name="Text Placeholder 2">
            <a:extLst>
              <a:ext uri="{FF2B5EF4-FFF2-40B4-BE49-F238E27FC236}">
                <a16:creationId xmlns:a16="http://schemas.microsoft.com/office/drawing/2014/main" id="{459080CA-9E13-4611-BA0D-9E828DAE0999}"/>
              </a:ext>
            </a:extLst>
          </p:cNvPr>
          <p:cNvSpPr>
            <a:spLocks noGrp="1"/>
          </p:cNvSpPr>
          <p:nvPr>
            <p:ph type="body" sz="quarter" idx="14"/>
          </p:nvPr>
        </p:nvSpPr>
        <p:spPr>
          <a:xfrm>
            <a:off x="455900" y="1932384"/>
            <a:ext cx="11483012" cy="4388205"/>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462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lossary Term Blank for Figur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7" name="Picture 6" descr="Text&#10;&#10;Description automatically generated with low confidence">
            <a:extLst>
              <a:ext uri="{FF2B5EF4-FFF2-40B4-BE49-F238E27FC236}">
                <a16:creationId xmlns:a16="http://schemas.microsoft.com/office/drawing/2014/main" id="{E6AF446B-7CFD-6648-9F86-7B714958FC6C}"/>
              </a:ext>
            </a:extLst>
          </p:cNvPr>
          <p:cNvPicPr>
            <a:picLocks noChangeAspect="1"/>
          </p:cNvPicPr>
          <p:nvPr userDrawn="1"/>
        </p:nvPicPr>
        <p:blipFill>
          <a:blip r:embed="rId2"/>
          <a:stretch>
            <a:fillRect/>
          </a:stretch>
        </p:blipFill>
        <p:spPr>
          <a:xfrm>
            <a:off x="838200" y="990600"/>
            <a:ext cx="950641" cy="838200"/>
          </a:xfrm>
          <a:prstGeom prst="rect">
            <a:avLst/>
          </a:prstGeom>
        </p:spPr>
      </p:pic>
    </p:spTree>
    <p:extLst>
      <p:ext uri="{BB962C8B-B14F-4D97-AF65-F5344CB8AC3E}">
        <p14:creationId xmlns:p14="http://schemas.microsoft.com/office/powerpoint/2010/main" val="2116168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lossary Term Definition with Corner Fill">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455901" y="100270"/>
            <a:ext cx="10821699" cy="844611"/>
          </a:xfrm>
          <a:prstGeom prst="rect">
            <a:avLst/>
          </a:prstGeom>
        </p:spPr>
        <p:txBody>
          <a:bodyPr vert="horz" lIns="91440" tIns="45720" rIns="91440" bIns="45720" rtlCol="0" anchor="ctr">
            <a:noAutofit/>
          </a:body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981200" y="1060688"/>
            <a:ext cx="9601200" cy="762000"/>
          </a:xfrm>
        </p:spPr>
        <p:txBody>
          <a:bodyPr/>
          <a:lstStyle>
            <a:lvl1pPr marL="0" indent="0" algn="l" defTabSz="457200" rtl="0" eaLnBrk="1" latinLnBrk="0" hangingPunct="1">
              <a:spcBef>
                <a:spcPts val="8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pic>
        <p:nvPicPr>
          <p:cNvPr id="9" name="Picture 8" descr="choice blocks-02.png">
            <a:extLst>
              <a:ext uri="{FF2B5EF4-FFF2-40B4-BE49-F238E27FC236}">
                <a16:creationId xmlns:a16="http://schemas.microsoft.com/office/drawing/2014/main" id="{C5845DEC-FBB0-0640-9CCE-DD53C8BFE7F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9657228" y="4648200"/>
            <a:ext cx="2534771" cy="2209800"/>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FDC120C7-C7AD-5B48-B43E-CEA49F2A537E}"/>
              </a:ext>
            </a:extLst>
          </p:cNvPr>
          <p:cNvPicPr>
            <a:picLocks noChangeAspect="1"/>
          </p:cNvPicPr>
          <p:nvPr userDrawn="1"/>
        </p:nvPicPr>
        <p:blipFill>
          <a:blip r:embed="rId3"/>
          <a:stretch>
            <a:fillRect/>
          </a:stretch>
        </p:blipFill>
        <p:spPr>
          <a:xfrm>
            <a:off x="838200" y="990600"/>
            <a:ext cx="950641" cy="838200"/>
          </a:xfrm>
          <a:prstGeom prst="rect">
            <a:avLst/>
          </a:prstGeom>
        </p:spPr>
      </p:pic>
      <p:sp>
        <p:nvSpPr>
          <p:cNvPr id="14" name="Text Placeholder 2">
            <a:extLst>
              <a:ext uri="{FF2B5EF4-FFF2-40B4-BE49-F238E27FC236}">
                <a16:creationId xmlns:a16="http://schemas.microsoft.com/office/drawing/2014/main" id="{65C6CE23-B42B-4F84-BA8A-1139E7B288DA}"/>
              </a:ext>
            </a:extLst>
          </p:cNvPr>
          <p:cNvSpPr>
            <a:spLocks noGrp="1"/>
          </p:cNvSpPr>
          <p:nvPr>
            <p:ph type="body" sz="quarter" idx="14"/>
          </p:nvPr>
        </p:nvSpPr>
        <p:spPr>
          <a:xfrm>
            <a:off x="521368" y="2209800"/>
            <a:ext cx="11474116" cy="4110789"/>
          </a:xfrm>
        </p:spPr>
        <p:txBody>
          <a:bodyPr/>
          <a:lstStyle>
            <a:lvl2pPr marL="401638" indent="-173038">
              <a:defRPr/>
            </a:lvl2pPr>
            <a:lvl3pPr marL="630238" indent="-173038">
              <a:defRPr/>
            </a:lvl3pPr>
            <a:lvl4pPr marL="858838" indent="-173038">
              <a:buFont typeface="Arial" panose="020B0604020202020204" pitchFamily="34" charset="0"/>
              <a:buChar char="•"/>
              <a:defRPr/>
            </a:lvl4pPr>
            <a:lvl5pPr marL="1030288" indent="-171450">
              <a:buFont typeface="Arial" panose="020B0604020202020204" pitchFamily="34" charset="0"/>
              <a:buChar char="•"/>
              <a:defRPr/>
            </a:lvl5pPr>
            <a:lvl6pPr marL="1198563" indent="-168275">
              <a:defRPr lang="en-US" sz="1400" kern="1200" dirty="0" smtClean="0">
                <a:solidFill>
                  <a:schemeClr val="tx1"/>
                </a:solidFill>
                <a:latin typeface="+mn-lt"/>
                <a:ea typeface="+mn-ea"/>
                <a:cs typeface="+mn-cs"/>
              </a:defRPr>
            </a:lvl6pPr>
            <a:lvl7pPr marL="1316038" indent="-117475">
              <a:buClr>
                <a:srgbClr val="009DDC"/>
              </a:buClr>
              <a:defRPr sz="1400"/>
            </a:lvl7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75626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94B72B-F5CD-E74F-BC5A-2B694B5D84EF}"/>
              </a:ext>
            </a:extLst>
          </p:cNvPr>
          <p:cNvPicPr>
            <a:picLocks noChangeAspect="1"/>
          </p:cNvPicPr>
          <p:nvPr userDrawn="1"/>
        </p:nvPicPr>
        <p:blipFill>
          <a:blip r:embed="rId25"/>
          <a:stretch>
            <a:fillRect/>
          </a:stretch>
        </p:blipFill>
        <p:spPr>
          <a:xfrm>
            <a:off x="0" y="0"/>
            <a:ext cx="12179300" cy="939800"/>
          </a:xfrm>
          <a:prstGeom prst="rect">
            <a:avLst/>
          </a:prstGeom>
        </p:spPr>
      </p:pic>
      <p:sp>
        <p:nvSpPr>
          <p:cNvPr id="2" name="Title Placeholder 1"/>
          <p:cNvSpPr>
            <a:spLocks noGrp="1"/>
          </p:cNvSpPr>
          <p:nvPr>
            <p:ph type="title"/>
          </p:nvPr>
        </p:nvSpPr>
        <p:spPr>
          <a:xfrm>
            <a:off x="455901" y="100270"/>
            <a:ext cx="10821699"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5900" y="1307130"/>
            <a:ext cx="11280203" cy="493540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094112" y="6445473"/>
            <a:ext cx="28448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103460" y="6455643"/>
            <a:ext cx="6419943"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2023 Logical Operations, Inc. All rights reserved.</a:t>
            </a:r>
          </a:p>
        </p:txBody>
      </p:sp>
    </p:spTree>
    <p:extLst>
      <p:ext uri="{BB962C8B-B14F-4D97-AF65-F5344CB8AC3E}">
        <p14:creationId xmlns:p14="http://schemas.microsoft.com/office/powerpoint/2010/main" val="293832821"/>
      </p:ext>
    </p:extLst>
  </p:cSld>
  <p:clrMap bg1="lt1" tx1="dk1" bg2="lt2" tx2="dk2" accent1="accent1" accent2="accent2" accent3="accent3" accent4="accent4" accent5="accent5" accent6="accent6" hlink="hlink" folHlink="folHlink"/>
  <p:sldLayoutIdLst>
    <p:sldLayoutId id="2147483799" r:id="rId1"/>
    <p:sldLayoutId id="2147483825" r:id="rId2"/>
    <p:sldLayoutId id="2147483800" r:id="rId3"/>
    <p:sldLayoutId id="2147483810" r:id="rId4"/>
    <p:sldLayoutId id="2147483801" r:id="rId5"/>
    <p:sldLayoutId id="2147483802" r:id="rId6"/>
    <p:sldLayoutId id="2147483818" r:id="rId7"/>
    <p:sldLayoutId id="2147483822" r:id="rId8"/>
    <p:sldLayoutId id="2147483819" r:id="rId9"/>
    <p:sldLayoutId id="2147483826" r:id="rId10"/>
    <p:sldLayoutId id="2147483816" r:id="rId11"/>
    <p:sldLayoutId id="2147483823" r:id="rId12"/>
    <p:sldLayoutId id="2147483817" r:id="rId13"/>
    <p:sldLayoutId id="2147483821" r:id="rId14"/>
    <p:sldLayoutId id="2147483804" r:id="rId15"/>
    <p:sldLayoutId id="2147483827" r:id="rId16"/>
    <p:sldLayoutId id="2147483828" r:id="rId17"/>
    <p:sldLayoutId id="2147483829" r:id="rId18"/>
    <p:sldLayoutId id="2147483830" r:id="rId19"/>
    <p:sldLayoutId id="2147483831" r:id="rId20"/>
    <p:sldLayoutId id="2147483832" r:id="rId21"/>
    <p:sldLayoutId id="2147483833" r:id="rId22"/>
    <p:sldLayoutId id="2147483834" r:id="rId23"/>
  </p:sldLayoutIdLst>
  <p:hf hdr="0" ftr="0" dt="0"/>
  <p:txStyles>
    <p:titleStyle>
      <a:lvl1pPr algn="l" defTabSz="457200" rtl="0" eaLnBrk="1" latinLnBrk="0" hangingPunct="1">
        <a:spcBef>
          <a:spcPct val="0"/>
        </a:spcBef>
        <a:buNone/>
        <a:defRPr sz="2400" kern="1200">
          <a:solidFill>
            <a:schemeClr val="bg1"/>
          </a:solidFill>
          <a:latin typeface="+mj-lt"/>
          <a:ea typeface="+mj-ea"/>
          <a:cs typeface="Calibri" panose="020F0502020204030204" pitchFamily="34" charset="0"/>
        </a:defRPr>
      </a:lvl1pPr>
    </p:titleStyle>
    <p:bodyStyle>
      <a:lvl1pPr marL="230188" marR="0" indent="-230188" algn="l" defTabSz="457200" rtl="0" eaLnBrk="1" fontAlgn="auto" latinLnBrk="0" hangingPunct="1">
        <a:lnSpc>
          <a:spcPct val="100000"/>
        </a:lnSpc>
        <a:spcBef>
          <a:spcPct val="20000"/>
        </a:spcBef>
        <a:spcAft>
          <a:spcPts val="0"/>
        </a:spcAft>
        <a:buClr>
          <a:srgbClr val="009DDC"/>
        </a:buClr>
        <a:buSzTx/>
        <a:buFont typeface="Arial"/>
        <a:buChar char="•"/>
        <a:tabLst/>
        <a:defRPr lang="en-US" sz="1800" kern="1200" dirty="0">
          <a:solidFill>
            <a:schemeClr val="tx1"/>
          </a:solidFill>
          <a:latin typeface="+mn-lt"/>
          <a:ea typeface="+mn-ea"/>
          <a:cs typeface="+mn-cs"/>
        </a:defRPr>
      </a:lvl1pPr>
      <a:lvl2pPr marL="573088" indent="-231775" algn="l" defTabSz="457200" rtl="0" eaLnBrk="1" latinLnBrk="0" hangingPunct="1">
        <a:spcBef>
          <a:spcPct val="20000"/>
        </a:spcBef>
        <a:buClr>
          <a:srgbClr val="009DDC"/>
        </a:buClr>
        <a:buFont typeface="Arial"/>
        <a:buChar char="•"/>
        <a:tabLst/>
        <a:defRPr lang="en-US" sz="1600" kern="1200" dirty="0">
          <a:solidFill>
            <a:schemeClr val="tx1"/>
          </a:solidFill>
          <a:latin typeface="+mn-lt"/>
          <a:ea typeface="+mn-ea"/>
          <a:cs typeface="+mn-cs"/>
        </a:defRPr>
      </a:lvl2pPr>
      <a:lvl3pPr marL="803275" indent="-174625" algn="l" defTabSz="457200" rtl="0" eaLnBrk="1" latinLnBrk="0" hangingPunct="1">
        <a:spcBef>
          <a:spcPct val="20000"/>
        </a:spcBef>
        <a:buClr>
          <a:srgbClr val="009DDC"/>
        </a:buClr>
        <a:buFont typeface="Arial"/>
        <a:buChar char="•"/>
        <a:tabLst/>
        <a:defRPr lang="en-US" sz="1400" kern="1200" dirty="0" smtClean="0">
          <a:solidFill>
            <a:schemeClr val="tx1"/>
          </a:solidFill>
          <a:latin typeface="+mn-lt"/>
          <a:ea typeface="+mn-ea"/>
          <a:cs typeface="+mn-cs"/>
        </a:defRPr>
      </a:lvl3pPr>
      <a:lvl4pPr marL="1089025" indent="-174625" algn="l" defTabSz="457200" rtl="0" eaLnBrk="1" latinLnBrk="0" hangingPunct="1">
        <a:spcBef>
          <a:spcPct val="20000"/>
        </a:spcBef>
        <a:buClr>
          <a:srgbClr val="009DDC"/>
        </a:buClr>
        <a:buFont typeface="Arial"/>
        <a:buChar char="–"/>
        <a:defRPr lang="en-US" sz="1400" kern="1200" dirty="0">
          <a:solidFill>
            <a:schemeClr val="tx1"/>
          </a:solidFill>
          <a:latin typeface="+mn-lt"/>
          <a:ea typeface="+mn-ea"/>
          <a:cs typeface="+mn-cs"/>
        </a:defRPr>
      </a:lvl4pPr>
      <a:lvl5pPr marL="1376363" indent="-63500" algn="l" defTabSz="457200" rtl="0" eaLnBrk="1" latinLnBrk="0" hangingPunct="1">
        <a:spcBef>
          <a:spcPct val="20000"/>
        </a:spcBef>
        <a:buClr>
          <a:srgbClr val="009DDC"/>
        </a:buClr>
        <a:buFont typeface="Arial"/>
        <a:buChar char="»"/>
        <a:defRPr lang="en-US" sz="1400" kern="1200" dirty="0" smtClean="0">
          <a:solidFill>
            <a:schemeClr val="tx1"/>
          </a:solidFill>
          <a:latin typeface="+mn-lt"/>
          <a:ea typeface="+mn-ea"/>
          <a:cs typeface="+mn-cs"/>
        </a:defRPr>
      </a:lvl5pPr>
      <a:lvl6pPr marL="2290763" indent="-230188" algn="l" defTabSz="457200" rtl="0" eaLnBrk="1" latinLnBrk="0" hangingPunct="1">
        <a:spcBef>
          <a:spcPct val="20000"/>
        </a:spcBef>
        <a:buClr>
          <a:srgbClr val="009DDC"/>
        </a:buClr>
        <a:buFont typeface="Arial"/>
        <a:buChar char="•"/>
        <a:defRPr sz="14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learn.microsoft.com/en-us/power-platform/power-fx/reference/operators"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17.svg"/></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t>1</a:t>
            </a:fld>
            <a:endParaRPr lang="en-US" dirty="0"/>
          </a:p>
        </p:txBody>
      </p:sp>
      <p:sp>
        <p:nvSpPr>
          <p:cNvPr id="6" name="Content Placeholder 5">
            <a:extLst>
              <a:ext uri="{FF2B5EF4-FFF2-40B4-BE49-F238E27FC236}">
                <a16:creationId xmlns:a16="http://schemas.microsoft.com/office/drawing/2014/main" id="{9EDA342A-9FB8-5047-81FB-CF4078E53577}"/>
              </a:ext>
            </a:extLst>
          </p:cNvPr>
          <p:cNvSpPr>
            <a:spLocks noGrp="1"/>
          </p:cNvSpPr>
          <p:nvPr>
            <p:ph idx="4294967295"/>
          </p:nvPr>
        </p:nvSpPr>
        <p:spPr>
          <a:xfrm>
            <a:off x="455900" y="1302040"/>
            <a:ext cx="11280200" cy="4131352"/>
          </a:xfrm>
        </p:spPr>
        <p:txBody>
          <a:bodyPr/>
          <a:lstStyle/>
          <a:p>
            <a:pPr marL="342900" indent="-342900">
              <a:buFont typeface="+mj-lt"/>
              <a:buAutoNum type="alphaUcPeriod"/>
            </a:pPr>
            <a:r>
              <a:rPr lang="en-US" dirty="0"/>
              <a:t>Create an App from a Blank Canvas</a:t>
            </a:r>
          </a:p>
          <a:p>
            <a:pPr marL="342900" indent="-342900">
              <a:buFont typeface="+mj-lt"/>
              <a:buAutoNum type="alphaUcPeriod"/>
            </a:pPr>
            <a:r>
              <a:rPr lang="en-US" dirty="0"/>
              <a:t>Create an App from a Template</a:t>
            </a:r>
          </a:p>
        </p:txBody>
      </p:sp>
      <p:sp>
        <p:nvSpPr>
          <p:cNvPr id="5" name="Title 4">
            <a:extLst>
              <a:ext uri="{FF2B5EF4-FFF2-40B4-BE49-F238E27FC236}">
                <a16:creationId xmlns:a16="http://schemas.microsoft.com/office/drawing/2014/main" id="{0D35ED09-2704-1146-88AC-44FCB11C761B}"/>
              </a:ext>
            </a:extLst>
          </p:cNvPr>
          <p:cNvSpPr>
            <a:spLocks noGrp="1"/>
          </p:cNvSpPr>
          <p:nvPr>
            <p:ph type="title"/>
          </p:nvPr>
        </p:nvSpPr>
        <p:spPr/>
        <p:txBody>
          <a:bodyPr/>
          <a:lstStyle/>
          <a:p>
            <a:r>
              <a:rPr lang="en-US" dirty="0"/>
              <a:t>Building Canvas Apps</a:t>
            </a:r>
          </a:p>
        </p:txBody>
      </p:sp>
    </p:spTree>
    <p:extLst>
      <p:ext uri="{BB962C8B-B14F-4D97-AF65-F5344CB8AC3E}">
        <p14:creationId xmlns:p14="http://schemas.microsoft.com/office/powerpoint/2010/main" val="1004879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60248E3-B6EA-3636-768A-F5AFC09535FC}"/>
              </a:ext>
            </a:extLst>
          </p:cNvPr>
          <p:cNvSpPr>
            <a:spLocks noGrp="1"/>
          </p:cNvSpPr>
          <p:nvPr>
            <p:ph type="sldNum" sz="quarter" idx="12"/>
          </p:nvPr>
        </p:nvSpPr>
        <p:spPr/>
        <p:txBody>
          <a:bodyPr/>
          <a:lstStyle/>
          <a:p>
            <a:fld id="{A8160BDD-7155-D744-B749-9730458604AD}" type="slidenum">
              <a:rPr lang="en-US" smtClean="0"/>
              <a:t>10</a:t>
            </a:fld>
            <a:endParaRPr lang="en-US" dirty="0"/>
          </a:p>
        </p:txBody>
      </p:sp>
      <p:sp>
        <p:nvSpPr>
          <p:cNvPr id="2" name="Title 1">
            <a:extLst>
              <a:ext uri="{FF2B5EF4-FFF2-40B4-BE49-F238E27FC236}">
                <a16:creationId xmlns:a16="http://schemas.microsoft.com/office/drawing/2014/main" id="{D8627EFA-3241-BC73-2A60-B9195F23EC17}"/>
              </a:ext>
            </a:extLst>
          </p:cNvPr>
          <p:cNvSpPr>
            <a:spLocks noGrp="1"/>
          </p:cNvSpPr>
          <p:nvPr>
            <p:ph type="title"/>
          </p:nvPr>
        </p:nvSpPr>
        <p:spPr/>
        <p:txBody>
          <a:bodyPr/>
          <a:lstStyle/>
          <a:p>
            <a:r>
              <a:rPr lang="en-US" dirty="0"/>
              <a:t>Power Fx</a:t>
            </a:r>
          </a:p>
        </p:txBody>
      </p:sp>
      <p:sp>
        <p:nvSpPr>
          <p:cNvPr id="4" name="Text Placeholder 3">
            <a:extLst>
              <a:ext uri="{FF2B5EF4-FFF2-40B4-BE49-F238E27FC236}">
                <a16:creationId xmlns:a16="http://schemas.microsoft.com/office/drawing/2014/main" id="{2EA46E66-9DDB-7076-360A-27B099337084}"/>
              </a:ext>
            </a:extLst>
          </p:cNvPr>
          <p:cNvSpPr>
            <a:spLocks noGrp="1"/>
          </p:cNvSpPr>
          <p:nvPr>
            <p:ph type="body" sz="quarter" idx="13"/>
          </p:nvPr>
        </p:nvSpPr>
        <p:spPr>
          <a:xfrm>
            <a:off x="1981200" y="1060688"/>
            <a:ext cx="9601200" cy="1398032"/>
          </a:xfrm>
        </p:spPr>
        <p:txBody>
          <a:bodyPr/>
          <a:lstStyle/>
          <a:p>
            <a:r>
              <a:rPr lang="en-US" b="1" dirty="0"/>
              <a:t>Power Fx</a:t>
            </a:r>
            <a:r>
              <a:rPr lang="en-US" dirty="0"/>
              <a:t>: A general-purpose, open-source, low-code language for developing Power Apps formulas and other Power Platform objects.</a:t>
            </a:r>
          </a:p>
          <a:p>
            <a:r>
              <a:rPr lang="en-US" b="1" dirty="0"/>
              <a:t>Declarative logic</a:t>
            </a:r>
            <a:r>
              <a:rPr lang="en-US" dirty="0"/>
              <a:t>: Programming logic that defines a task to be accomplished.</a:t>
            </a:r>
          </a:p>
          <a:p>
            <a:r>
              <a:rPr lang="en-US" b="1" dirty="0"/>
              <a:t>Imperative logic</a:t>
            </a:r>
            <a:r>
              <a:rPr lang="en-US" dirty="0"/>
              <a:t>: Programming logic that defines a procedure to accomplish a task.</a:t>
            </a:r>
          </a:p>
        </p:txBody>
      </p:sp>
      <p:sp>
        <p:nvSpPr>
          <p:cNvPr id="5" name="Text Placeholder 4">
            <a:extLst>
              <a:ext uri="{FF2B5EF4-FFF2-40B4-BE49-F238E27FC236}">
                <a16:creationId xmlns:a16="http://schemas.microsoft.com/office/drawing/2014/main" id="{15556086-735B-8D11-3A55-B706CA1B8854}"/>
              </a:ext>
            </a:extLst>
          </p:cNvPr>
          <p:cNvSpPr>
            <a:spLocks noGrp="1"/>
          </p:cNvSpPr>
          <p:nvPr>
            <p:ph type="body" sz="quarter" idx="14"/>
          </p:nvPr>
        </p:nvSpPr>
        <p:spPr>
          <a:xfrm>
            <a:off x="455900" y="2743200"/>
            <a:ext cx="11483012" cy="3577389"/>
          </a:xfrm>
        </p:spPr>
        <p:txBody>
          <a:bodyPr/>
          <a:lstStyle/>
          <a:p>
            <a:r>
              <a:rPr lang="en-US" dirty="0"/>
              <a:t>Based on Excel formula language.</a:t>
            </a:r>
          </a:p>
          <a:p>
            <a:r>
              <a:rPr lang="en-US" dirty="0"/>
              <a:t>Considered human-friendly.</a:t>
            </a:r>
          </a:p>
          <a:p>
            <a:r>
              <a:rPr lang="en-US" dirty="0"/>
              <a:t>Performs declarative and imperative logic.</a:t>
            </a:r>
          </a:p>
        </p:txBody>
      </p:sp>
      <p:pic>
        <p:nvPicPr>
          <p:cNvPr id="7" name="Graphic 6">
            <a:extLst>
              <a:ext uri="{FF2B5EF4-FFF2-40B4-BE49-F238E27FC236}">
                <a16:creationId xmlns:a16="http://schemas.microsoft.com/office/drawing/2014/main" id="{153D671D-817F-63C2-6D85-3094D9733FF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37352" y="3645096"/>
            <a:ext cx="1619915" cy="1619915"/>
          </a:xfrm>
          <a:prstGeom prst="rect">
            <a:avLst/>
          </a:prstGeom>
        </p:spPr>
      </p:pic>
    </p:spTree>
    <p:extLst>
      <p:ext uri="{BB962C8B-B14F-4D97-AF65-F5344CB8AC3E}">
        <p14:creationId xmlns:p14="http://schemas.microsoft.com/office/powerpoint/2010/main" val="3970175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70FCF46-968C-51F4-EFB5-0E302EA4FE7C}"/>
              </a:ext>
            </a:extLst>
          </p:cNvPr>
          <p:cNvSpPr>
            <a:spLocks noGrp="1"/>
          </p:cNvSpPr>
          <p:nvPr>
            <p:ph type="sldNum" sz="quarter" idx="12"/>
          </p:nvPr>
        </p:nvSpPr>
        <p:spPr/>
        <p:txBody>
          <a:bodyPr/>
          <a:lstStyle/>
          <a:p>
            <a:fld id="{A8160BDD-7155-D744-B749-9730458604AD}" type="slidenum">
              <a:rPr lang="en-US" smtClean="0"/>
              <a:t>11</a:t>
            </a:fld>
            <a:endParaRPr lang="en-US" dirty="0"/>
          </a:p>
        </p:txBody>
      </p:sp>
      <p:sp>
        <p:nvSpPr>
          <p:cNvPr id="2" name="Title 1">
            <a:extLst>
              <a:ext uri="{FF2B5EF4-FFF2-40B4-BE49-F238E27FC236}">
                <a16:creationId xmlns:a16="http://schemas.microsoft.com/office/drawing/2014/main" id="{7CA1F232-B451-EBE4-48DE-6BDD2C55C1BB}"/>
              </a:ext>
            </a:extLst>
          </p:cNvPr>
          <p:cNvSpPr>
            <a:spLocks noGrp="1"/>
          </p:cNvSpPr>
          <p:nvPr>
            <p:ph type="title"/>
          </p:nvPr>
        </p:nvSpPr>
        <p:spPr/>
        <p:txBody>
          <a:bodyPr/>
          <a:lstStyle/>
          <a:p>
            <a:r>
              <a:rPr lang="en-US" dirty="0"/>
              <a:t>Automatic Recalculation</a:t>
            </a:r>
          </a:p>
        </p:txBody>
      </p:sp>
      <p:sp>
        <p:nvSpPr>
          <p:cNvPr id="4" name="Text Placeholder 3">
            <a:extLst>
              <a:ext uri="{FF2B5EF4-FFF2-40B4-BE49-F238E27FC236}">
                <a16:creationId xmlns:a16="http://schemas.microsoft.com/office/drawing/2014/main" id="{61A98970-C4FC-4FF9-57D4-AD0CF11BE8BB}"/>
              </a:ext>
            </a:extLst>
          </p:cNvPr>
          <p:cNvSpPr>
            <a:spLocks noGrp="1"/>
          </p:cNvSpPr>
          <p:nvPr>
            <p:ph type="body" sz="quarter" idx="13"/>
          </p:nvPr>
        </p:nvSpPr>
        <p:spPr>
          <a:xfrm>
            <a:off x="336883" y="1171074"/>
            <a:ext cx="9558585" cy="5149515"/>
          </a:xfrm>
        </p:spPr>
        <p:txBody>
          <a:bodyPr/>
          <a:lstStyle/>
          <a:p>
            <a:r>
              <a:rPr lang="en-US" dirty="0"/>
              <a:t>Variables are not used as frequently in Power Apps as in other languages.</a:t>
            </a:r>
          </a:p>
          <a:p>
            <a:r>
              <a:rPr lang="en-US" dirty="0"/>
              <a:t>This is because Power Apps formulas work like Excel.</a:t>
            </a:r>
          </a:p>
          <a:p>
            <a:r>
              <a:rPr lang="en-US" dirty="0"/>
              <a:t> In Excel:</a:t>
            </a:r>
          </a:p>
          <a:p>
            <a:pPr lvl="1"/>
            <a:r>
              <a:rPr lang="en-US" dirty="0"/>
              <a:t>The result of a formula is shown directly in the cell that contains the formula.</a:t>
            </a:r>
          </a:p>
          <a:p>
            <a:pPr lvl="1"/>
            <a:r>
              <a:rPr lang="en-US" dirty="0"/>
              <a:t>Therefore, there isn’t typically a need to hold the value in variable to show elsewhere.</a:t>
            </a:r>
          </a:p>
          <a:p>
            <a:pPr lvl="1"/>
            <a:r>
              <a:rPr lang="en-US" dirty="0"/>
              <a:t>The value is automatically shown.</a:t>
            </a:r>
          </a:p>
          <a:p>
            <a:r>
              <a:rPr lang="en-US" dirty="0"/>
              <a:t>Likewise, in Power Apps:</a:t>
            </a:r>
          </a:p>
          <a:p>
            <a:pPr lvl="1"/>
            <a:r>
              <a:rPr lang="en-US" dirty="0"/>
              <a:t>The result of a formula is shown directly in the control that contains the formula.</a:t>
            </a:r>
          </a:p>
          <a:p>
            <a:pPr lvl="1"/>
            <a:r>
              <a:rPr lang="en-US" dirty="0"/>
              <a:t>As users change input data, formulas automatically recalculate </a:t>
            </a:r>
            <a:br>
              <a:rPr lang="en-US" dirty="0"/>
            </a:br>
            <a:r>
              <a:rPr lang="en-US" dirty="0"/>
              <a:t>throughout the app (like Excel), so each control shows the latest values.</a:t>
            </a:r>
          </a:p>
          <a:p>
            <a:r>
              <a:rPr lang="en-US" dirty="0"/>
              <a:t>It is possible to use variables in Power Fx.</a:t>
            </a:r>
          </a:p>
          <a:p>
            <a:pPr lvl="1"/>
            <a:r>
              <a:rPr lang="en-US" dirty="0"/>
              <a:t>Variables are implicitly created and typed when they </a:t>
            </a:r>
            <a:br>
              <a:rPr lang="en-US" dirty="0"/>
            </a:br>
            <a:r>
              <a:rPr lang="en-US" dirty="0"/>
              <a:t>appear in functions that set their values.</a:t>
            </a:r>
          </a:p>
          <a:p>
            <a:pPr lvl="1"/>
            <a:r>
              <a:rPr lang="en-US" dirty="0"/>
              <a:t>There are some situations where variables come in handy.</a:t>
            </a:r>
          </a:p>
          <a:p>
            <a:pPr lvl="1"/>
            <a:r>
              <a:rPr lang="en-US" dirty="0"/>
              <a:t>However, in many cases, you don't need to use them.</a:t>
            </a:r>
          </a:p>
        </p:txBody>
      </p:sp>
      <p:grpSp>
        <p:nvGrpSpPr>
          <p:cNvPr id="25" name="Group 24">
            <a:extLst>
              <a:ext uri="{FF2B5EF4-FFF2-40B4-BE49-F238E27FC236}">
                <a16:creationId xmlns:a16="http://schemas.microsoft.com/office/drawing/2014/main" id="{74279DC8-F89A-BCFC-E4AE-DC2FD8627C27}"/>
              </a:ext>
            </a:extLst>
          </p:cNvPr>
          <p:cNvGrpSpPr/>
          <p:nvPr/>
        </p:nvGrpSpPr>
        <p:grpSpPr>
          <a:xfrm>
            <a:off x="7853080" y="2588382"/>
            <a:ext cx="3365041" cy="3351627"/>
            <a:chOff x="8739375" y="3339691"/>
            <a:chExt cx="3365041" cy="3351627"/>
          </a:xfrm>
        </p:grpSpPr>
        <p:grpSp>
          <p:nvGrpSpPr>
            <p:cNvPr id="61" name="Group 60">
              <a:extLst>
                <a:ext uri="{FF2B5EF4-FFF2-40B4-BE49-F238E27FC236}">
                  <a16:creationId xmlns:a16="http://schemas.microsoft.com/office/drawing/2014/main" id="{A600B7E2-0B06-3EDC-E084-148523E15385}"/>
                </a:ext>
              </a:extLst>
            </p:cNvPr>
            <p:cNvGrpSpPr/>
            <p:nvPr/>
          </p:nvGrpSpPr>
          <p:grpSpPr>
            <a:xfrm>
              <a:off x="8739375" y="4349675"/>
              <a:ext cx="3255277" cy="2341643"/>
              <a:chOff x="7744593" y="2022936"/>
              <a:chExt cx="4288161" cy="3084635"/>
            </a:xfrm>
          </p:grpSpPr>
          <p:sp>
            <p:nvSpPr>
              <p:cNvPr id="22" name="Block Arc 21">
                <a:extLst>
                  <a:ext uri="{FF2B5EF4-FFF2-40B4-BE49-F238E27FC236}">
                    <a16:creationId xmlns:a16="http://schemas.microsoft.com/office/drawing/2014/main" id="{F7EBEFC7-D13E-BC5C-DB03-099BB10B34CF}"/>
                  </a:ext>
                </a:extLst>
              </p:cNvPr>
              <p:cNvSpPr/>
              <p:nvPr/>
            </p:nvSpPr>
            <p:spPr>
              <a:xfrm rot="2721299">
                <a:off x="8701363" y="3600224"/>
                <a:ext cx="303360" cy="326185"/>
              </a:xfrm>
              <a:prstGeom prst="blockArc">
                <a:avLst>
                  <a:gd name="adj1" fmla="val 10800000"/>
                  <a:gd name="adj2" fmla="val 4295955"/>
                  <a:gd name="adj3" fmla="val 32776"/>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3" name="Block Arc 22">
                <a:extLst>
                  <a:ext uri="{FF2B5EF4-FFF2-40B4-BE49-F238E27FC236}">
                    <a16:creationId xmlns:a16="http://schemas.microsoft.com/office/drawing/2014/main" id="{C2E31B1D-0D64-EC57-D48C-335883A1A84E}"/>
                  </a:ext>
                </a:extLst>
              </p:cNvPr>
              <p:cNvSpPr/>
              <p:nvPr/>
            </p:nvSpPr>
            <p:spPr>
              <a:xfrm rot="14498923" flipH="1">
                <a:off x="10926479" y="2620744"/>
                <a:ext cx="303360" cy="326185"/>
              </a:xfrm>
              <a:prstGeom prst="blockArc">
                <a:avLst>
                  <a:gd name="adj1" fmla="val 10800000"/>
                  <a:gd name="adj2" fmla="val 4295955"/>
                  <a:gd name="adj3" fmla="val 32776"/>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5" name="Freeform: Shape 4">
                <a:extLst>
                  <a:ext uri="{FF2B5EF4-FFF2-40B4-BE49-F238E27FC236}">
                    <a16:creationId xmlns:a16="http://schemas.microsoft.com/office/drawing/2014/main" id="{4039CADE-8082-BED8-7A63-B7BC76A06BBA}"/>
                  </a:ext>
                </a:extLst>
              </p:cNvPr>
              <p:cNvSpPr/>
              <p:nvPr/>
            </p:nvSpPr>
            <p:spPr>
              <a:xfrm rot="21331924" flipH="1">
                <a:off x="10118433" y="4066499"/>
                <a:ext cx="45719" cy="747380"/>
              </a:xfrm>
              <a:custGeom>
                <a:avLst/>
                <a:gdLst>
                  <a:gd name="connsiteX0" fmla="*/ 63108 w 131688"/>
                  <a:gd name="connsiteY0" fmla="*/ 0 h 487680"/>
                  <a:gd name="connsiteX1" fmla="*/ 2148 w 131688"/>
                  <a:gd name="connsiteY1" fmla="*/ 217170 h 487680"/>
                  <a:gd name="connsiteX2" fmla="*/ 131688 w 131688"/>
                  <a:gd name="connsiteY2" fmla="*/ 487680 h 487680"/>
                </a:gdLst>
                <a:ahLst/>
                <a:cxnLst>
                  <a:cxn ang="0">
                    <a:pos x="connsiteX0" y="connsiteY0"/>
                  </a:cxn>
                  <a:cxn ang="0">
                    <a:pos x="connsiteX1" y="connsiteY1"/>
                  </a:cxn>
                  <a:cxn ang="0">
                    <a:pos x="connsiteX2" y="connsiteY2"/>
                  </a:cxn>
                </a:cxnLst>
                <a:rect l="l" t="t" r="r" b="b"/>
                <a:pathLst>
                  <a:path w="131688" h="487680">
                    <a:moveTo>
                      <a:pt x="63108" y="0"/>
                    </a:moveTo>
                    <a:cubicBezTo>
                      <a:pt x="26913" y="67945"/>
                      <a:pt x="-9282" y="135890"/>
                      <a:pt x="2148" y="217170"/>
                    </a:cubicBezTo>
                    <a:cubicBezTo>
                      <a:pt x="13578" y="298450"/>
                      <a:pt x="72633" y="393065"/>
                      <a:pt x="131688" y="487680"/>
                    </a:cubicBezTo>
                  </a:path>
                </a:pathLst>
              </a:custGeom>
              <a:noFill/>
              <a:ln w="136525" cap="rnd" cmpd="sng" algn="ctr">
                <a:solidFill>
                  <a:srgbClr val="7F7F7F"/>
                </a:solidFill>
                <a:prstDash val="solid"/>
              </a:ln>
              <a:effectLst/>
            </p:spPr>
            <p:txBody>
              <a:bodyPr rtlCol="0" anchor="ctr"/>
              <a:lstStyle/>
              <a:p>
                <a:pPr algn="ctr"/>
                <a:endParaRPr lang="en-US" dirty="0"/>
              </a:p>
            </p:txBody>
          </p:sp>
          <p:sp>
            <p:nvSpPr>
              <p:cNvPr id="6" name="Freeform: Shape 5">
                <a:extLst>
                  <a:ext uri="{FF2B5EF4-FFF2-40B4-BE49-F238E27FC236}">
                    <a16:creationId xmlns:a16="http://schemas.microsoft.com/office/drawing/2014/main" id="{D9DC0A59-7FD4-5104-2F15-E1F469775DE5}"/>
                  </a:ext>
                </a:extLst>
              </p:cNvPr>
              <p:cNvSpPr/>
              <p:nvPr/>
            </p:nvSpPr>
            <p:spPr>
              <a:xfrm>
                <a:off x="9921978" y="2763446"/>
                <a:ext cx="107515" cy="398161"/>
              </a:xfrm>
              <a:custGeom>
                <a:avLst/>
                <a:gdLst>
                  <a:gd name="connsiteX0" fmla="*/ 63108 w 131688"/>
                  <a:gd name="connsiteY0" fmla="*/ 0 h 487680"/>
                  <a:gd name="connsiteX1" fmla="*/ 2148 w 131688"/>
                  <a:gd name="connsiteY1" fmla="*/ 217170 h 487680"/>
                  <a:gd name="connsiteX2" fmla="*/ 131688 w 131688"/>
                  <a:gd name="connsiteY2" fmla="*/ 487680 h 487680"/>
                </a:gdLst>
                <a:ahLst/>
                <a:cxnLst>
                  <a:cxn ang="0">
                    <a:pos x="connsiteX0" y="connsiteY0"/>
                  </a:cxn>
                  <a:cxn ang="0">
                    <a:pos x="connsiteX1" y="connsiteY1"/>
                  </a:cxn>
                  <a:cxn ang="0">
                    <a:pos x="connsiteX2" y="connsiteY2"/>
                  </a:cxn>
                </a:cxnLst>
                <a:rect l="l" t="t" r="r" b="b"/>
                <a:pathLst>
                  <a:path w="131688" h="487680">
                    <a:moveTo>
                      <a:pt x="63108" y="0"/>
                    </a:moveTo>
                    <a:cubicBezTo>
                      <a:pt x="26913" y="67945"/>
                      <a:pt x="-9282" y="135890"/>
                      <a:pt x="2148" y="217170"/>
                    </a:cubicBezTo>
                    <a:cubicBezTo>
                      <a:pt x="13578" y="298450"/>
                      <a:pt x="72633" y="393065"/>
                      <a:pt x="131688" y="487680"/>
                    </a:cubicBezTo>
                  </a:path>
                </a:pathLst>
              </a:custGeom>
              <a:noFill/>
              <a:ln w="130175" cap="flat" cmpd="sng" algn="ctr">
                <a:solidFill>
                  <a:srgbClr val="7F7F7F"/>
                </a:solidFill>
                <a:prstDash val="solid"/>
              </a:ln>
              <a:effectLst/>
            </p:spPr>
            <p:txBody>
              <a:bodyPr rtlCol="0" anchor="ctr"/>
              <a:lstStyle/>
              <a:p>
                <a:pPr algn="ctr"/>
                <a:endParaRPr lang="en-US" dirty="0"/>
              </a:p>
            </p:txBody>
          </p:sp>
          <p:sp>
            <p:nvSpPr>
              <p:cNvPr id="7" name="Freeform: Shape 6">
                <a:extLst>
                  <a:ext uri="{FF2B5EF4-FFF2-40B4-BE49-F238E27FC236}">
                    <a16:creationId xmlns:a16="http://schemas.microsoft.com/office/drawing/2014/main" id="{2CEE02DB-C9DE-579E-D7E8-4E91FDABCF76}"/>
                  </a:ext>
                </a:extLst>
              </p:cNvPr>
              <p:cNvSpPr/>
              <p:nvPr/>
            </p:nvSpPr>
            <p:spPr>
              <a:xfrm rot="3808916" flipH="1" flipV="1">
                <a:off x="10592008" y="2750085"/>
                <a:ext cx="167771" cy="781407"/>
              </a:xfrm>
              <a:custGeom>
                <a:avLst/>
                <a:gdLst>
                  <a:gd name="connsiteX0" fmla="*/ 63108 w 131688"/>
                  <a:gd name="connsiteY0" fmla="*/ 0 h 487680"/>
                  <a:gd name="connsiteX1" fmla="*/ 2148 w 131688"/>
                  <a:gd name="connsiteY1" fmla="*/ 217170 h 487680"/>
                  <a:gd name="connsiteX2" fmla="*/ 131688 w 131688"/>
                  <a:gd name="connsiteY2" fmla="*/ 487680 h 487680"/>
                </a:gdLst>
                <a:ahLst/>
                <a:cxnLst>
                  <a:cxn ang="0">
                    <a:pos x="connsiteX0" y="connsiteY0"/>
                  </a:cxn>
                  <a:cxn ang="0">
                    <a:pos x="connsiteX1" y="connsiteY1"/>
                  </a:cxn>
                  <a:cxn ang="0">
                    <a:pos x="connsiteX2" y="connsiteY2"/>
                  </a:cxn>
                </a:cxnLst>
                <a:rect l="l" t="t" r="r" b="b"/>
                <a:pathLst>
                  <a:path w="131688" h="487680">
                    <a:moveTo>
                      <a:pt x="63108" y="0"/>
                    </a:moveTo>
                    <a:cubicBezTo>
                      <a:pt x="26913" y="67945"/>
                      <a:pt x="-9282" y="135890"/>
                      <a:pt x="2148" y="217170"/>
                    </a:cubicBezTo>
                    <a:cubicBezTo>
                      <a:pt x="13578" y="298450"/>
                      <a:pt x="72633" y="393065"/>
                      <a:pt x="131688" y="487680"/>
                    </a:cubicBezTo>
                  </a:path>
                </a:pathLst>
              </a:custGeom>
              <a:noFill/>
              <a:ln w="136525" cap="rnd" cmpd="sng" algn="ctr">
                <a:solidFill>
                  <a:srgbClr val="7F7F7F"/>
                </a:solidFill>
                <a:prstDash val="solid"/>
              </a:ln>
              <a:effectLst/>
            </p:spPr>
            <p:txBody>
              <a:bodyPr rtlCol="0" anchor="ctr"/>
              <a:lstStyle/>
              <a:p>
                <a:pPr algn="ctr"/>
                <a:endParaRPr lang="en-US" dirty="0"/>
              </a:p>
            </p:txBody>
          </p:sp>
          <p:grpSp>
            <p:nvGrpSpPr>
              <p:cNvPr id="8" name="Group 7">
                <a:extLst>
                  <a:ext uri="{FF2B5EF4-FFF2-40B4-BE49-F238E27FC236}">
                    <a16:creationId xmlns:a16="http://schemas.microsoft.com/office/drawing/2014/main" id="{1E56CCE7-D961-4FFB-D22F-BF53963B2BBD}"/>
                  </a:ext>
                </a:extLst>
              </p:cNvPr>
              <p:cNvGrpSpPr/>
              <p:nvPr/>
            </p:nvGrpSpPr>
            <p:grpSpPr>
              <a:xfrm>
                <a:off x="9538076" y="2974034"/>
                <a:ext cx="837619" cy="1171650"/>
                <a:chOff x="7957927" y="5205104"/>
                <a:chExt cx="989218" cy="1171650"/>
              </a:xfrm>
            </p:grpSpPr>
            <p:sp>
              <p:nvSpPr>
                <p:cNvPr id="9" name="Trapezoid 8">
                  <a:extLst>
                    <a:ext uri="{FF2B5EF4-FFF2-40B4-BE49-F238E27FC236}">
                      <a16:creationId xmlns:a16="http://schemas.microsoft.com/office/drawing/2014/main" id="{907CE6BA-84AA-0634-B44D-1E95784AB451}"/>
                    </a:ext>
                  </a:extLst>
                </p:cNvPr>
                <p:cNvSpPr/>
                <p:nvPr/>
              </p:nvSpPr>
              <p:spPr>
                <a:xfrm>
                  <a:off x="7957927" y="5418344"/>
                  <a:ext cx="989218" cy="958410"/>
                </a:xfrm>
                <a:prstGeom prst="trapezoid">
                  <a:avLst>
                    <a:gd name="adj" fmla="val 13070"/>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0" name="Trapezoid 9">
                  <a:extLst>
                    <a:ext uri="{FF2B5EF4-FFF2-40B4-BE49-F238E27FC236}">
                      <a16:creationId xmlns:a16="http://schemas.microsoft.com/office/drawing/2014/main" id="{5F84A332-3EB9-FA8F-D6BA-4B2A58E0E0B0}"/>
                    </a:ext>
                  </a:extLst>
                </p:cNvPr>
                <p:cNvSpPr/>
                <p:nvPr/>
              </p:nvSpPr>
              <p:spPr>
                <a:xfrm flipV="1">
                  <a:off x="7957927" y="5205104"/>
                  <a:ext cx="989218" cy="958410"/>
                </a:xfrm>
                <a:prstGeom prst="trapezoid">
                  <a:avLst>
                    <a:gd name="adj" fmla="val 13070"/>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sp>
            <p:nvSpPr>
              <p:cNvPr id="11" name="Freeform: Shape 10">
                <a:extLst>
                  <a:ext uri="{FF2B5EF4-FFF2-40B4-BE49-F238E27FC236}">
                    <a16:creationId xmlns:a16="http://schemas.microsoft.com/office/drawing/2014/main" id="{2F832CAB-F4C3-8C39-D145-12F931347134}"/>
                  </a:ext>
                </a:extLst>
              </p:cNvPr>
              <p:cNvSpPr/>
              <p:nvPr/>
            </p:nvSpPr>
            <p:spPr>
              <a:xfrm rot="3808916">
                <a:off x="9154250" y="3109064"/>
                <a:ext cx="167771" cy="708262"/>
              </a:xfrm>
              <a:custGeom>
                <a:avLst/>
                <a:gdLst>
                  <a:gd name="connsiteX0" fmla="*/ 63108 w 131688"/>
                  <a:gd name="connsiteY0" fmla="*/ 0 h 487680"/>
                  <a:gd name="connsiteX1" fmla="*/ 2148 w 131688"/>
                  <a:gd name="connsiteY1" fmla="*/ 217170 h 487680"/>
                  <a:gd name="connsiteX2" fmla="*/ 131688 w 131688"/>
                  <a:gd name="connsiteY2" fmla="*/ 487680 h 487680"/>
                </a:gdLst>
                <a:ahLst/>
                <a:cxnLst>
                  <a:cxn ang="0">
                    <a:pos x="connsiteX0" y="connsiteY0"/>
                  </a:cxn>
                  <a:cxn ang="0">
                    <a:pos x="connsiteX1" y="connsiteY1"/>
                  </a:cxn>
                  <a:cxn ang="0">
                    <a:pos x="connsiteX2" y="connsiteY2"/>
                  </a:cxn>
                </a:cxnLst>
                <a:rect l="l" t="t" r="r" b="b"/>
                <a:pathLst>
                  <a:path w="131688" h="487680">
                    <a:moveTo>
                      <a:pt x="63108" y="0"/>
                    </a:moveTo>
                    <a:cubicBezTo>
                      <a:pt x="26913" y="67945"/>
                      <a:pt x="-9282" y="135890"/>
                      <a:pt x="2148" y="217170"/>
                    </a:cubicBezTo>
                    <a:cubicBezTo>
                      <a:pt x="13578" y="298450"/>
                      <a:pt x="72633" y="393065"/>
                      <a:pt x="131688" y="487680"/>
                    </a:cubicBezTo>
                  </a:path>
                </a:pathLst>
              </a:custGeom>
              <a:noFill/>
              <a:ln w="136525" cap="rnd" cmpd="sng" algn="ctr">
                <a:solidFill>
                  <a:srgbClr val="7F7F7F"/>
                </a:solidFill>
                <a:prstDash val="solid"/>
              </a:ln>
              <a:effectLst/>
            </p:spPr>
            <p:txBody>
              <a:bodyPr rtlCol="0" anchor="ctr"/>
              <a:lstStyle/>
              <a:p>
                <a:pPr algn="ctr"/>
                <a:endParaRPr lang="en-US" dirty="0"/>
              </a:p>
            </p:txBody>
          </p:sp>
          <p:sp>
            <p:nvSpPr>
              <p:cNvPr id="12" name="TextBox 11">
                <a:extLst>
                  <a:ext uri="{FF2B5EF4-FFF2-40B4-BE49-F238E27FC236}">
                    <a16:creationId xmlns:a16="http://schemas.microsoft.com/office/drawing/2014/main" id="{019A4A4A-4A60-6C32-F767-5E7A27DB5D19}"/>
                  </a:ext>
                </a:extLst>
              </p:cNvPr>
              <p:cNvSpPr txBox="1"/>
              <p:nvPr/>
            </p:nvSpPr>
            <p:spPr>
              <a:xfrm>
                <a:off x="9457923" y="3380456"/>
                <a:ext cx="1035624" cy="608149"/>
              </a:xfrm>
              <a:prstGeom prst="rect">
                <a:avLst/>
              </a:prstGeom>
              <a:noFill/>
            </p:spPr>
            <p:txBody>
              <a:bodyPr wrap="square" rtlCol="0">
                <a:spAutoFit/>
              </a:bodyPr>
              <a:lstStyle/>
              <a:p>
                <a:pPr algn="ctr"/>
                <a:r>
                  <a:rPr lang="en-US" sz="1200" b="1" dirty="0">
                    <a:solidFill>
                      <a:schemeClr val="tx1">
                        <a:alpha val="57000"/>
                      </a:schemeClr>
                    </a:solidFill>
                  </a:rPr>
                  <a:t>Power</a:t>
                </a:r>
                <a:br>
                  <a:rPr lang="en-US" sz="1200" b="1" dirty="0">
                    <a:solidFill>
                      <a:schemeClr val="tx1">
                        <a:alpha val="57000"/>
                      </a:schemeClr>
                    </a:solidFill>
                  </a:rPr>
                </a:br>
                <a:r>
                  <a:rPr lang="en-US" sz="1200" b="1" dirty="0">
                    <a:solidFill>
                      <a:schemeClr val="tx1">
                        <a:alpha val="57000"/>
                      </a:schemeClr>
                    </a:solidFill>
                  </a:rPr>
                  <a:t>Fx</a:t>
                </a:r>
                <a:endParaRPr lang="en-US" sz="1050" b="1" dirty="0">
                  <a:solidFill>
                    <a:schemeClr val="tx1">
                      <a:alpha val="57000"/>
                    </a:schemeClr>
                  </a:solidFill>
                </a:endParaRPr>
              </a:p>
            </p:txBody>
          </p:sp>
          <p:grpSp>
            <p:nvGrpSpPr>
              <p:cNvPr id="13" name="Group 12">
                <a:extLst>
                  <a:ext uri="{FF2B5EF4-FFF2-40B4-BE49-F238E27FC236}">
                    <a16:creationId xmlns:a16="http://schemas.microsoft.com/office/drawing/2014/main" id="{927F6B6D-5F92-2952-48C1-4AEC32DF4103}"/>
                  </a:ext>
                </a:extLst>
              </p:cNvPr>
              <p:cNvGrpSpPr/>
              <p:nvPr/>
            </p:nvGrpSpPr>
            <p:grpSpPr>
              <a:xfrm rot="457894">
                <a:off x="9419706" y="2278621"/>
                <a:ext cx="1129159" cy="528259"/>
                <a:chOff x="8031472" y="2366930"/>
                <a:chExt cx="1129159" cy="528259"/>
              </a:xfrm>
            </p:grpSpPr>
            <p:sp>
              <p:nvSpPr>
                <p:cNvPr id="14" name="Rectangle: Rounded Corners 13">
                  <a:extLst>
                    <a:ext uri="{FF2B5EF4-FFF2-40B4-BE49-F238E27FC236}">
                      <a16:creationId xmlns:a16="http://schemas.microsoft.com/office/drawing/2014/main" id="{67E333D6-55E9-98C5-17B4-7A1C0DD9B918}"/>
                    </a:ext>
                  </a:extLst>
                </p:cNvPr>
                <p:cNvSpPr/>
                <p:nvPr/>
              </p:nvSpPr>
              <p:spPr>
                <a:xfrm>
                  <a:off x="8031472" y="2366930"/>
                  <a:ext cx="1129159" cy="528259"/>
                </a:xfrm>
                <a:prstGeom prst="roundRect">
                  <a:avLst>
                    <a:gd name="adj" fmla="val 30004"/>
                  </a:avLst>
                </a:prstGeom>
                <a:solidFill>
                  <a:schemeClr val="tx1">
                    <a:lumMod val="50000"/>
                    <a:lumOff val="50000"/>
                  </a:schemeClr>
                </a:solidFill>
                <a:ln w="76200" cap="flat" cmpd="sng" algn="ctr">
                  <a:solidFill>
                    <a:srgbClr val="E60000"/>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5" name="Oval 14">
                  <a:extLst>
                    <a:ext uri="{FF2B5EF4-FFF2-40B4-BE49-F238E27FC236}">
                      <a16:creationId xmlns:a16="http://schemas.microsoft.com/office/drawing/2014/main" id="{997DFE0B-CE51-7D43-89E2-B03C7DCBAFDA}"/>
                    </a:ext>
                  </a:extLst>
                </p:cNvPr>
                <p:cNvSpPr/>
                <p:nvPr/>
              </p:nvSpPr>
              <p:spPr>
                <a:xfrm>
                  <a:off x="8266084" y="2433745"/>
                  <a:ext cx="284105" cy="284105"/>
                </a:xfrm>
                <a:prstGeom prst="ellipse">
                  <a:avLst/>
                </a:prstGeom>
                <a:solidFill>
                  <a:schemeClr val="bg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6" name="Oval 15">
                  <a:extLst>
                    <a:ext uri="{FF2B5EF4-FFF2-40B4-BE49-F238E27FC236}">
                      <a16:creationId xmlns:a16="http://schemas.microsoft.com/office/drawing/2014/main" id="{213ABF58-CDD7-5C24-5CA2-3EDE5DA79023}"/>
                    </a:ext>
                  </a:extLst>
                </p:cNvPr>
                <p:cNvSpPr/>
                <p:nvPr/>
              </p:nvSpPr>
              <p:spPr>
                <a:xfrm>
                  <a:off x="8373938" y="2534661"/>
                  <a:ext cx="153522" cy="153522"/>
                </a:xfrm>
                <a:prstGeom prst="ellipse">
                  <a:avLst/>
                </a:prstGeom>
                <a:solidFill>
                  <a:srgbClr val="424446"/>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7" name="Oval 16">
                  <a:extLst>
                    <a:ext uri="{FF2B5EF4-FFF2-40B4-BE49-F238E27FC236}">
                      <a16:creationId xmlns:a16="http://schemas.microsoft.com/office/drawing/2014/main" id="{29FD80F4-B0D6-EF36-E178-9FC2E09810C1}"/>
                    </a:ext>
                  </a:extLst>
                </p:cNvPr>
                <p:cNvSpPr/>
                <p:nvPr/>
              </p:nvSpPr>
              <p:spPr>
                <a:xfrm>
                  <a:off x="8657650" y="2435840"/>
                  <a:ext cx="284105" cy="284105"/>
                </a:xfrm>
                <a:prstGeom prst="ellipse">
                  <a:avLst/>
                </a:prstGeom>
                <a:solidFill>
                  <a:schemeClr val="bg1"/>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 name="Oval 17">
                  <a:extLst>
                    <a:ext uri="{FF2B5EF4-FFF2-40B4-BE49-F238E27FC236}">
                      <a16:creationId xmlns:a16="http://schemas.microsoft.com/office/drawing/2014/main" id="{CCFCE4E7-90FB-08F9-8F95-9DCD46CEECAE}"/>
                    </a:ext>
                  </a:extLst>
                </p:cNvPr>
                <p:cNvSpPr/>
                <p:nvPr/>
              </p:nvSpPr>
              <p:spPr>
                <a:xfrm>
                  <a:off x="8765504" y="2536756"/>
                  <a:ext cx="153522" cy="153522"/>
                </a:xfrm>
                <a:prstGeom prst="ellipse">
                  <a:avLst/>
                </a:prstGeom>
                <a:solidFill>
                  <a:srgbClr val="424446"/>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sp>
            <p:nvSpPr>
              <p:cNvPr id="19" name="Trapezoid 18">
                <a:extLst>
                  <a:ext uri="{FF2B5EF4-FFF2-40B4-BE49-F238E27FC236}">
                    <a16:creationId xmlns:a16="http://schemas.microsoft.com/office/drawing/2014/main" id="{25D1D07B-2759-3E0D-3E5D-C7B3EE99D98C}"/>
                  </a:ext>
                </a:extLst>
              </p:cNvPr>
              <p:cNvSpPr/>
              <p:nvPr/>
            </p:nvSpPr>
            <p:spPr>
              <a:xfrm flipV="1">
                <a:off x="9641349" y="3161606"/>
                <a:ext cx="633292" cy="218850"/>
              </a:xfrm>
              <a:prstGeom prst="trapezoid">
                <a:avLst>
                  <a:gd name="adj" fmla="val 13070"/>
                </a:avLst>
              </a:prstGeom>
              <a:solidFill>
                <a:srgbClr val="63F3D5"/>
              </a:solidFill>
              <a:ln w="41275" cap="flat" cmpd="sng" algn="ctr">
                <a:solidFill>
                  <a:srgbClr val="5E686D"/>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0" name="Oval 19">
                <a:extLst>
                  <a:ext uri="{FF2B5EF4-FFF2-40B4-BE49-F238E27FC236}">
                    <a16:creationId xmlns:a16="http://schemas.microsoft.com/office/drawing/2014/main" id="{86CE8387-3CD5-7486-3AED-8C6B6DAEDF8E}"/>
                  </a:ext>
                </a:extLst>
              </p:cNvPr>
              <p:cNvSpPr/>
              <p:nvPr/>
            </p:nvSpPr>
            <p:spPr>
              <a:xfrm>
                <a:off x="9573149" y="2998894"/>
                <a:ext cx="100021" cy="100021"/>
              </a:xfrm>
              <a:prstGeom prst="ellipse">
                <a:avLst/>
              </a:prstGeom>
              <a:solidFill>
                <a:schemeClr val="tx1">
                  <a:lumMod val="75000"/>
                  <a:lumOff val="2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1" name="Oval 20">
                <a:extLst>
                  <a:ext uri="{FF2B5EF4-FFF2-40B4-BE49-F238E27FC236}">
                    <a16:creationId xmlns:a16="http://schemas.microsoft.com/office/drawing/2014/main" id="{1B886D91-2D99-05B9-9819-7BCC3C5463E8}"/>
                  </a:ext>
                </a:extLst>
              </p:cNvPr>
              <p:cNvSpPr/>
              <p:nvPr/>
            </p:nvSpPr>
            <p:spPr>
              <a:xfrm>
                <a:off x="10238510" y="3004976"/>
                <a:ext cx="100021" cy="100021"/>
              </a:xfrm>
              <a:prstGeom prst="ellipse">
                <a:avLst/>
              </a:prstGeom>
              <a:solidFill>
                <a:schemeClr val="tx1">
                  <a:lumMod val="75000"/>
                  <a:lumOff val="2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4" name="Freeform: Shape 23">
                <a:extLst>
                  <a:ext uri="{FF2B5EF4-FFF2-40B4-BE49-F238E27FC236}">
                    <a16:creationId xmlns:a16="http://schemas.microsoft.com/office/drawing/2014/main" id="{F0932CC8-DFC4-3DC7-F75B-397440236642}"/>
                  </a:ext>
                </a:extLst>
              </p:cNvPr>
              <p:cNvSpPr/>
              <p:nvPr/>
            </p:nvSpPr>
            <p:spPr>
              <a:xfrm>
                <a:off x="9673485" y="3212999"/>
                <a:ext cx="553979" cy="113510"/>
              </a:xfrm>
              <a:custGeom>
                <a:avLst/>
                <a:gdLst>
                  <a:gd name="connsiteX0" fmla="*/ 0 w 553979"/>
                  <a:gd name="connsiteY0" fmla="*/ 48600 h 113510"/>
                  <a:gd name="connsiteX1" fmla="*/ 3998 w 553979"/>
                  <a:gd name="connsiteY1" fmla="*/ 55964 h 113510"/>
                  <a:gd name="connsiteX2" fmla="*/ 15994 w 553979"/>
                  <a:gd name="connsiteY2" fmla="*/ 60382 h 113510"/>
                  <a:gd name="connsiteX3" fmla="*/ 19993 w 553979"/>
                  <a:gd name="connsiteY3" fmla="*/ 64801 h 113510"/>
                  <a:gd name="connsiteX4" fmla="*/ 41986 w 553979"/>
                  <a:gd name="connsiteY4" fmla="*/ 76583 h 113510"/>
                  <a:gd name="connsiteX5" fmla="*/ 59980 w 553979"/>
                  <a:gd name="connsiteY5" fmla="*/ 70692 h 113510"/>
                  <a:gd name="connsiteX6" fmla="*/ 57981 w 553979"/>
                  <a:gd name="connsiteY6" fmla="*/ 66273 h 113510"/>
                  <a:gd name="connsiteX7" fmla="*/ 59980 w 553979"/>
                  <a:gd name="connsiteY7" fmla="*/ 58910 h 113510"/>
                  <a:gd name="connsiteX8" fmla="*/ 77975 w 553979"/>
                  <a:gd name="connsiteY8" fmla="*/ 51546 h 113510"/>
                  <a:gd name="connsiteX9" fmla="*/ 83973 w 553979"/>
                  <a:gd name="connsiteY9" fmla="*/ 53019 h 113510"/>
                  <a:gd name="connsiteX10" fmla="*/ 99967 w 553979"/>
                  <a:gd name="connsiteY10" fmla="*/ 57437 h 113510"/>
                  <a:gd name="connsiteX11" fmla="*/ 107965 w 553979"/>
                  <a:gd name="connsiteY11" fmla="*/ 54491 h 113510"/>
                  <a:gd name="connsiteX12" fmla="*/ 115962 w 553979"/>
                  <a:gd name="connsiteY12" fmla="*/ 39764 h 113510"/>
                  <a:gd name="connsiteX13" fmla="*/ 123960 w 553979"/>
                  <a:gd name="connsiteY13" fmla="*/ 27982 h 113510"/>
                  <a:gd name="connsiteX14" fmla="*/ 129958 w 553979"/>
                  <a:gd name="connsiteY14" fmla="*/ 20618 h 113510"/>
                  <a:gd name="connsiteX15" fmla="*/ 133957 w 553979"/>
                  <a:gd name="connsiteY15" fmla="*/ 16200 h 113510"/>
                  <a:gd name="connsiteX16" fmla="*/ 141955 w 553979"/>
                  <a:gd name="connsiteY16" fmla="*/ 11782 h 113510"/>
                  <a:gd name="connsiteX17" fmla="*/ 157950 w 553979"/>
                  <a:gd name="connsiteY17" fmla="*/ 0 h 113510"/>
                  <a:gd name="connsiteX18" fmla="*/ 165947 w 553979"/>
                  <a:gd name="connsiteY18" fmla="*/ 4418 h 113510"/>
                  <a:gd name="connsiteX19" fmla="*/ 173945 w 553979"/>
                  <a:gd name="connsiteY19" fmla="*/ 14727 h 113510"/>
                  <a:gd name="connsiteX20" fmla="*/ 185940 w 553979"/>
                  <a:gd name="connsiteY20" fmla="*/ 45655 h 113510"/>
                  <a:gd name="connsiteX21" fmla="*/ 189940 w 553979"/>
                  <a:gd name="connsiteY21" fmla="*/ 81001 h 113510"/>
                  <a:gd name="connsiteX22" fmla="*/ 195937 w 553979"/>
                  <a:gd name="connsiteY22" fmla="*/ 94256 h 113510"/>
                  <a:gd name="connsiteX23" fmla="*/ 197937 w 553979"/>
                  <a:gd name="connsiteY23" fmla="*/ 98674 h 113510"/>
                  <a:gd name="connsiteX24" fmla="*/ 205935 w 553979"/>
                  <a:gd name="connsiteY24" fmla="*/ 113401 h 113510"/>
                  <a:gd name="connsiteX25" fmla="*/ 217930 w 553979"/>
                  <a:gd name="connsiteY25" fmla="*/ 110456 h 113510"/>
                  <a:gd name="connsiteX26" fmla="*/ 233925 w 553979"/>
                  <a:gd name="connsiteY26" fmla="*/ 92783 h 113510"/>
                  <a:gd name="connsiteX27" fmla="*/ 247921 w 553979"/>
                  <a:gd name="connsiteY27" fmla="*/ 78055 h 113510"/>
                  <a:gd name="connsiteX28" fmla="*/ 253919 w 553979"/>
                  <a:gd name="connsiteY28" fmla="*/ 69219 h 113510"/>
                  <a:gd name="connsiteX29" fmla="*/ 257918 w 553979"/>
                  <a:gd name="connsiteY29" fmla="*/ 58910 h 113510"/>
                  <a:gd name="connsiteX30" fmla="*/ 263916 w 553979"/>
                  <a:gd name="connsiteY30" fmla="*/ 54491 h 113510"/>
                  <a:gd name="connsiteX31" fmla="*/ 271913 w 553979"/>
                  <a:gd name="connsiteY31" fmla="*/ 55964 h 113510"/>
                  <a:gd name="connsiteX32" fmla="*/ 287908 w 553979"/>
                  <a:gd name="connsiteY32" fmla="*/ 70692 h 113510"/>
                  <a:gd name="connsiteX33" fmla="*/ 301904 w 553979"/>
                  <a:gd name="connsiteY33" fmla="*/ 79528 h 113510"/>
                  <a:gd name="connsiteX34" fmla="*/ 307902 w 553979"/>
                  <a:gd name="connsiteY34" fmla="*/ 76583 h 113510"/>
                  <a:gd name="connsiteX35" fmla="*/ 313900 w 553979"/>
                  <a:gd name="connsiteY35" fmla="*/ 70692 h 113510"/>
                  <a:gd name="connsiteX36" fmla="*/ 319898 w 553979"/>
                  <a:gd name="connsiteY36" fmla="*/ 66273 h 113510"/>
                  <a:gd name="connsiteX37" fmla="*/ 331894 w 553979"/>
                  <a:gd name="connsiteY37" fmla="*/ 53019 h 113510"/>
                  <a:gd name="connsiteX38" fmla="*/ 343891 w 553979"/>
                  <a:gd name="connsiteY38" fmla="*/ 61855 h 113510"/>
                  <a:gd name="connsiteX39" fmla="*/ 351888 w 553979"/>
                  <a:gd name="connsiteY39" fmla="*/ 66273 h 113510"/>
                  <a:gd name="connsiteX40" fmla="*/ 361885 w 553979"/>
                  <a:gd name="connsiteY40" fmla="*/ 76583 h 113510"/>
                  <a:gd name="connsiteX41" fmla="*/ 373881 w 553979"/>
                  <a:gd name="connsiteY41" fmla="*/ 88365 h 113510"/>
                  <a:gd name="connsiteX42" fmla="*/ 377880 w 553979"/>
                  <a:gd name="connsiteY42" fmla="*/ 92783 h 113510"/>
                  <a:gd name="connsiteX43" fmla="*/ 381879 w 553979"/>
                  <a:gd name="connsiteY43" fmla="*/ 98674 h 113510"/>
                  <a:gd name="connsiteX44" fmla="*/ 389876 w 553979"/>
                  <a:gd name="connsiteY44" fmla="*/ 103092 h 113510"/>
                  <a:gd name="connsiteX45" fmla="*/ 395874 w 553979"/>
                  <a:gd name="connsiteY45" fmla="*/ 91310 h 113510"/>
                  <a:gd name="connsiteX46" fmla="*/ 403871 w 553979"/>
                  <a:gd name="connsiteY46" fmla="*/ 79528 h 113510"/>
                  <a:gd name="connsiteX47" fmla="*/ 413869 w 553979"/>
                  <a:gd name="connsiteY47" fmla="*/ 60382 h 113510"/>
                  <a:gd name="connsiteX48" fmla="*/ 417867 w 553979"/>
                  <a:gd name="connsiteY48" fmla="*/ 44182 h 113510"/>
                  <a:gd name="connsiteX49" fmla="*/ 425865 w 553979"/>
                  <a:gd name="connsiteY49" fmla="*/ 26509 h 113510"/>
                  <a:gd name="connsiteX50" fmla="*/ 433862 w 553979"/>
                  <a:gd name="connsiteY50" fmla="*/ 8836 h 113510"/>
                  <a:gd name="connsiteX51" fmla="*/ 439860 w 553979"/>
                  <a:gd name="connsiteY51" fmla="*/ 5891 h 113510"/>
                  <a:gd name="connsiteX52" fmla="*/ 449857 w 553979"/>
                  <a:gd name="connsiteY52" fmla="*/ 17673 h 113510"/>
                  <a:gd name="connsiteX53" fmla="*/ 457854 w 553979"/>
                  <a:gd name="connsiteY53" fmla="*/ 27982 h 113510"/>
                  <a:gd name="connsiteX54" fmla="*/ 459854 w 553979"/>
                  <a:gd name="connsiteY54" fmla="*/ 33873 h 113510"/>
                  <a:gd name="connsiteX55" fmla="*/ 463853 w 553979"/>
                  <a:gd name="connsiteY55" fmla="*/ 38291 h 113510"/>
                  <a:gd name="connsiteX56" fmla="*/ 467851 w 553979"/>
                  <a:gd name="connsiteY56" fmla="*/ 44182 h 113510"/>
                  <a:gd name="connsiteX57" fmla="*/ 471850 w 553979"/>
                  <a:gd name="connsiteY57" fmla="*/ 53019 h 113510"/>
                  <a:gd name="connsiteX58" fmla="*/ 479848 w 553979"/>
                  <a:gd name="connsiteY58" fmla="*/ 66273 h 113510"/>
                  <a:gd name="connsiteX59" fmla="*/ 485846 w 553979"/>
                  <a:gd name="connsiteY59" fmla="*/ 72164 h 113510"/>
                  <a:gd name="connsiteX60" fmla="*/ 495843 w 553979"/>
                  <a:gd name="connsiteY60" fmla="*/ 81001 h 113510"/>
                  <a:gd name="connsiteX61" fmla="*/ 503840 w 553979"/>
                  <a:gd name="connsiteY61" fmla="*/ 79528 h 113510"/>
                  <a:gd name="connsiteX62" fmla="*/ 505839 w 553979"/>
                  <a:gd name="connsiteY62" fmla="*/ 72164 h 113510"/>
                  <a:gd name="connsiteX63" fmla="*/ 513837 w 553979"/>
                  <a:gd name="connsiteY63" fmla="*/ 60382 h 113510"/>
                  <a:gd name="connsiteX64" fmla="*/ 517836 w 553979"/>
                  <a:gd name="connsiteY64" fmla="*/ 50073 h 113510"/>
                  <a:gd name="connsiteX65" fmla="*/ 523833 w 553979"/>
                  <a:gd name="connsiteY65" fmla="*/ 48600 h 113510"/>
                  <a:gd name="connsiteX66" fmla="*/ 541828 w 553979"/>
                  <a:gd name="connsiteY66" fmla="*/ 55964 h 113510"/>
                  <a:gd name="connsiteX67" fmla="*/ 545827 w 553979"/>
                  <a:gd name="connsiteY67" fmla="*/ 61855 h 113510"/>
                  <a:gd name="connsiteX68" fmla="*/ 553824 w 553979"/>
                  <a:gd name="connsiteY68" fmla="*/ 64801 h 113510"/>
                  <a:gd name="connsiteX69" fmla="*/ 549826 w 553979"/>
                  <a:gd name="connsiteY69" fmla="*/ 64801 h 1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53979" h="113510" extrusionOk="0">
                    <a:moveTo>
                      <a:pt x="0" y="48600"/>
                    </a:moveTo>
                    <a:cubicBezTo>
                      <a:pt x="1228" y="50991"/>
                      <a:pt x="1123" y="54109"/>
                      <a:pt x="3998" y="55964"/>
                    </a:cubicBezTo>
                    <a:cubicBezTo>
                      <a:pt x="7471" y="58683"/>
                      <a:pt x="11358" y="59530"/>
                      <a:pt x="15994" y="60382"/>
                    </a:cubicBezTo>
                    <a:cubicBezTo>
                      <a:pt x="17173" y="62005"/>
                      <a:pt x="18161" y="63869"/>
                      <a:pt x="19993" y="64801"/>
                    </a:cubicBezTo>
                    <a:cubicBezTo>
                      <a:pt x="26210" y="68943"/>
                      <a:pt x="36420" y="73825"/>
                      <a:pt x="41986" y="76583"/>
                    </a:cubicBezTo>
                    <a:cubicBezTo>
                      <a:pt x="48619" y="75934"/>
                      <a:pt x="59244" y="75825"/>
                      <a:pt x="59980" y="70692"/>
                    </a:cubicBezTo>
                    <a:cubicBezTo>
                      <a:pt x="59876" y="69091"/>
                      <a:pt x="58504" y="67882"/>
                      <a:pt x="57981" y="66273"/>
                    </a:cubicBezTo>
                    <a:cubicBezTo>
                      <a:pt x="58570" y="63079"/>
                      <a:pt x="57910" y="61406"/>
                      <a:pt x="59980" y="58910"/>
                    </a:cubicBezTo>
                    <a:cubicBezTo>
                      <a:pt x="63500" y="55368"/>
                      <a:pt x="73891" y="53132"/>
                      <a:pt x="77975" y="51546"/>
                    </a:cubicBezTo>
                    <a:cubicBezTo>
                      <a:pt x="79893" y="52024"/>
                      <a:pt x="82282" y="52706"/>
                      <a:pt x="83973" y="53019"/>
                    </a:cubicBezTo>
                    <a:cubicBezTo>
                      <a:pt x="104145" y="59831"/>
                      <a:pt x="86510" y="55847"/>
                      <a:pt x="99967" y="57437"/>
                    </a:cubicBezTo>
                    <a:cubicBezTo>
                      <a:pt x="102814" y="56734"/>
                      <a:pt x="106367" y="56591"/>
                      <a:pt x="107965" y="54491"/>
                    </a:cubicBezTo>
                    <a:cubicBezTo>
                      <a:pt x="117523" y="46415"/>
                      <a:pt x="112174" y="45902"/>
                      <a:pt x="115962" y="39764"/>
                    </a:cubicBezTo>
                    <a:cubicBezTo>
                      <a:pt x="117588" y="35820"/>
                      <a:pt x="120293" y="31333"/>
                      <a:pt x="123960" y="27982"/>
                    </a:cubicBezTo>
                    <a:cubicBezTo>
                      <a:pt x="125506" y="25495"/>
                      <a:pt x="127605" y="22446"/>
                      <a:pt x="129958" y="20618"/>
                    </a:cubicBezTo>
                    <a:cubicBezTo>
                      <a:pt x="131263" y="18692"/>
                      <a:pt x="131804" y="17717"/>
                      <a:pt x="133957" y="16200"/>
                    </a:cubicBezTo>
                    <a:cubicBezTo>
                      <a:pt x="136091" y="14861"/>
                      <a:pt x="139829" y="13688"/>
                      <a:pt x="141955" y="11782"/>
                    </a:cubicBezTo>
                    <a:cubicBezTo>
                      <a:pt x="162072" y="-2101"/>
                      <a:pt x="141856" y="8761"/>
                      <a:pt x="157950" y="0"/>
                    </a:cubicBezTo>
                    <a:cubicBezTo>
                      <a:pt x="160379" y="1848"/>
                      <a:pt x="163250" y="2700"/>
                      <a:pt x="165947" y="4418"/>
                    </a:cubicBezTo>
                    <a:cubicBezTo>
                      <a:pt x="168255" y="6189"/>
                      <a:pt x="173031" y="12973"/>
                      <a:pt x="173945" y="14727"/>
                    </a:cubicBezTo>
                    <a:cubicBezTo>
                      <a:pt x="180223" y="27063"/>
                      <a:pt x="180519" y="33454"/>
                      <a:pt x="185940" y="45655"/>
                    </a:cubicBezTo>
                    <a:cubicBezTo>
                      <a:pt x="187480" y="50174"/>
                      <a:pt x="186981" y="73384"/>
                      <a:pt x="189940" y="81001"/>
                    </a:cubicBezTo>
                    <a:cubicBezTo>
                      <a:pt x="191305" y="85856"/>
                      <a:pt x="193761" y="89603"/>
                      <a:pt x="195937" y="94256"/>
                    </a:cubicBezTo>
                    <a:cubicBezTo>
                      <a:pt x="196974" y="95461"/>
                      <a:pt x="196874" y="97594"/>
                      <a:pt x="197937" y="98674"/>
                    </a:cubicBezTo>
                    <a:cubicBezTo>
                      <a:pt x="199275" y="101048"/>
                      <a:pt x="200099" y="113090"/>
                      <a:pt x="205935" y="113401"/>
                    </a:cubicBezTo>
                    <a:cubicBezTo>
                      <a:pt x="209876" y="114016"/>
                      <a:pt x="213374" y="112003"/>
                      <a:pt x="217930" y="110456"/>
                    </a:cubicBezTo>
                    <a:cubicBezTo>
                      <a:pt x="233646" y="97447"/>
                      <a:pt x="217174" y="111831"/>
                      <a:pt x="233925" y="92783"/>
                    </a:cubicBezTo>
                    <a:cubicBezTo>
                      <a:pt x="238678" y="88060"/>
                      <a:pt x="244551" y="83255"/>
                      <a:pt x="247921" y="78055"/>
                    </a:cubicBezTo>
                    <a:cubicBezTo>
                      <a:pt x="249826" y="75947"/>
                      <a:pt x="252334" y="72208"/>
                      <a:pt x="253919" y="69219"/>
                    </a:cubicBezTo>
                    <a:cubicBezTo>
                      <a:pt x="255461" y="65878"/>
                      <a:pt x="256664" y="62369"/>
                      <a:pt x="257918" y="58910"/>
                    </a:cubicBezTo>
                    <a:cubicBezTo>
                      <a:pt x="259896" y="56858"/>
                      <a:pt x="261823" y="56618"/>
                      <a:pt x="263916" y="54491"/>
                    </a:cubicBezTo>
                    <a:cubicBezTo>
                      <a:pt x="266637" y="55126"/>
                      <a:pt x="269976" y="54910"/>
                      <a:pt x="271913" y="55964"/>
                    </a:cubicBezTo>
                    <a:cubicBezTo>
                      <a:pt x="283758" y="62146"/>
                      <a:pt x="279720" y="62804"/>
                      <a:pt x="287908" y="70692"/>
                    </a:cubicBezTo>
                    <a:cubicBezTo>
                      <a:pt x="292443" y="75720"/>
                      <a:pt x="295735" y="76563"/>
                      <a:pt x="301904" y="79528"/>
                    </a:cubicBezTo>
                    <a:cubicBezTo>
                      <a:pt x="303790" y="79159"/>
                      <a:pt x="306430" y="78418"/>
                      <a:pt x="307902" y="76583"/>
                    </a:cubicBezTo>
                    <a:cubicBezTo>
                      <a:pt x="310460" y="74941"/>
                      <a:pt x="312307" y="73118"/>
                      <a:pt x="313900" y="70692"/>
                    </a:cubicBezTo>
                    <a:cubicBezTo>
                      <a:pt x="315779" y="69247"/>
                      <a:pt x="318430" y="67969"/>
                      <a:pt x="319898" y="66273"/>
                    </a:cubicBezTo>
                    <a:cubicBezTo>
                      <a:pt x="324076" y="55269"/>
                      <a:pt x="320083" y="60920"/>
                      <a:pt x="331894" y="53019"/>
                    </a:cubicBezTo>
                    <a:cubicBezTo>
                      <a:pt x="359426" y="65112"/>
                      <a:pt x="325460" y="50175"/>
                      <a:pt x="343891" y="61855"/>
                    </a:cubicBezTo>
                    <a:cubicBezTo>
                      <a:pt x="346262" y="64261"/>
                      <a:pt x="349648" y="64434"/>
                      <a:pt x="351888" y="66273"/>
                    </a:cubicBezTo>
                    <a:cubicBezTo>
                      <a:pt x="355314" y="69218"/>
                      <a:pt x="359097" y="73596"/>
                      <a:pt x="361885" y="76583"/>
                    </a:cubicBezTo>
                    <a:cubicBezTo>
                      <a:pt x="365404" y="79758"/>
                      <a:pt x="370556" y="84209"/>
                      <a:pt x="373881" y="88365"/>
                    </a:cubicBezTo>
                    <a:cubicBezTo>
                      <a:pt x="375298" y="89542"/>
                      <a:pt x="376644" y="91170"/>
                      <a:pt x="377880" y="92783"/>
                    </a:cubicBezTo>
                    <a:cubicBezTo>
                      <a:pt x="379401" y="94306"/>
                      <a:pt x="380085" y="97319"/>
                      <a:pt x="381879" y="98674"/>
                    </a:cubicBezTo>
                    <a:cubicBezTo>
                      <a:pt x="384011" y="100690"/>
                      <a:pt x="387015" y="101670"/>
                      <a:pt x="389876" y="103092"/>
                    </a:cubicBezTo>
                    <a:cubicBezTo>
                      <a:pt x="391820" y="99330"/>
                      <a:pt x="393980" y="95836"/>
                      <a:pt x="395874" y="91310"/>
                    </a:cubicBezTo>
                    <a:cubicBezTo>
                      <a:pt x="398437" y="87453"/>
                      <a:pt x="401886" y="83417"/>
                      <a:pt x="403871" y="79528"/>
                    </a:cubicBezTo>
                    <a:cubicBezTo>
                      <a:pt x="419843" y="42190"/>
                      <a:pt x="393944" y="82680"/>
                      <a:pt x="413869" y="60382"/>
                    </a:cubicBezTo>
                    <a:cubicBezTo>
                      <a:pt x="415292" y="55763"/>
                      <a:pt x="415921" y="49273"/>
                      <a:pt x="417867" y="44182"/>
                    </a:cubicBezTo>
                    <a:cubicBezTo>
                      <a:pt x="427538" y="20711"/>
                      <a:pt x="419154" y="48231"/>
                      <a:pt x="425865" y="26509"/>
                    </a:cubicBezTo>
                    <a:cubicBezTo>
                      <a:pt x="427002" y="23555"/>
                      <a:pt x="429678" y="12620"/>
                      <a:pt x="433862" y="8836"/>
                    </a:cubicBezTo>
                    <a:cubicBezTo>
                      <a:pt x="436031" y="7573"/>
                      <a:pt x="437972" y="7042"/>
                      <a:pt x="439860" y="5891"/>
                    </a:cubicBezTo>
                    <a:cubicBezTo>
                      <a:pt x="453591" y="8871"/>
                      <a:pt x="444013" y="5498"/>
                      <a:pt x="449857" y="17673"/>
                    </a:cubicBezTo>
                    <a:cubicBezTo>
                      <a:pt x="451257" y="21224"/>
                      <a:pt x="454635" y="24732"/>
                      <a:pt x="457854" y="27982"/>
                    </a:cubicBezTo>
                    <a:cubicBezTo>
                      <a:pt x="458142" y="29866"/>
                      <a:pt x="458966" y="32052"/>
                      <a:pt x="459854" y="33873"/>
                    </a:cubicBezTo>
                    <a:cubicBezTo>
                      <a:pt x="460531" y="35534"/>
                      <a:pt x="462370" y="36288"/>
                      <a:pt x="463853" y="38291"/>
                    </a:cubicBezTo>
                    <a:cubicBezTo>
                      <a:pt x="464647" y="40151"/>
                      <a:pt x="466620" y="42362"/>
                      <a:pt x="467851" y="44182"/>
                    </a:cubicBezTo>
                    <a:cubicBezTo>
                      <a:pt x="469308" y="47090"/>
                      <a:pt x="469724" y="50744"/>
                      <a:pt x="471850" y="53019"/>
                    </a:cubicBezTo>
                    <a:cubicBezTo>
                      <a:pt x="473858" y="56057"/>
                      <a:pt x="478284" y="62624"/>
                      <a:pt x="479848" y="66273"/>
                    </a:cubicBezTo>
                    <a:cubicBezTo>
                      <a:pt x="481676" y="68490"/>
                      <a:pt x="483425" y="69595"/>
                      <a:pt x="485846" y="72164"/>
                    </a:cubicBezTo>
                    <a:cubicBezTo>
                      <a:pt x="487813" y="76119"/>
                      <a:pt x="488058" y="79188"/>
                      <a:pt x="495843" y="81001"/>
                    </a:cubicBezTo>
                    <a:cubicBezTo>
                      <a:pt x="497455" y="79895"/>
                      <a:pt x="501523" y="80618"/>
                      <a:pt x="503840" y="79528"/>
                    </a:cubicBezTo>
                    <a:cubicBezTo>
                      <a:pt x="504552" y="77648"/>
                      <a:pt x="504420" y="74429"/>
                      <a:pt x="505839" y="72164"/>
                    </a:cubicBezTo>
                    <a:cubicBezTo>
                      <a:pt x="519002" y="53527"/>
                      <a:pt x="509004" y="72030"/>
                      <a:pt x="513837" y="60382"/>
                    </a:cubicBezTo>
                    <a:cubicBezTo>
                      <a:pt x="514121" y="60136"/>
                      <a:pt x="516910" y="50851"/>
                      <a:pt x="517836" y="50073"/>
                    </a:cubicBezTo>
                    <a:cubicBezTo>
                      <a:pt x="519380" y="48974"/>
                      <a:pt x="521957" y="48965"/>
                      <a:pt x="523833" y="48600"/>
                    </a:cubicBezTo>
                    <a:cubicBezTo>
                      <a:pt x="533574" y="50777"/>
                      <a:pt x="536982" y="50524"/>
                      <a:pt x="541828" y="55964"/>
                    </a:cubicBezTo>
                    <a:cubicBezTo>
                      <a:pt x="543890" y="57464"/>
                      <a:pt x="543936" y="60378"/>
                      <a:pt x="545827" y="61855"/>
                    </a:cubicBezTo>
                    <a:cubicBezTo>
                      <a:pt x="548064" y="62633"/>
                      <a:pt x="551584" y="62955"/>
                      <a:pt x="553824" y="64801"/>
                    </a:cubicBezTo>
                    <a:cubicBezTo>
                      <a:pt x="554779" y="65593"/>
                      <a:pt x="551116" y="64791"/>
                      <a:pt x="549826" y="64801"/>
                    </a:cubicBezTo>
                  </a:path>
                </a:pathLst>
              </a:custGeom>
              <a:noFill/>
              <a:ln w="12700" cap="rnd" cmpd="sng" algn="ctr">
                <a:solidFill>
                  <a:schemeClr val="bg1"/>
                </a:solidFill>
                <a:prstDash val="solid"/>
                <a:extLst>
                  <a:ext uri="{C807C97D-BFC1-408E-A445-0C87EB9F89A2}">
                    <ask:lineSketchStyleProps xmlns:ask="http://schemas.microsoft.com/office/drawing/2018/sketchyshapes" sd="1219033472">
                      <a:custGeom>
                        <a:avLst/>
                        <a:gdLst>
                          <a:gd name="connsiteX0" fmla="*/ 0 w 659790"/>
                          <a:gd name="connsiteY0" fmla="*/ 78581 h 183531"/>
                          <a:gd name="connsiteX1" fmla="*/ 4762 w 659790"/>
                          <a:gd name="connsiteY1" fmla="*/ 90487 h 183531"/>
                          <a:gd name="connsiteX2" fmla="*/ 19050 w 659790"/>
                          <a:gd name="connsiteY2" fmla="*/ 97631 h 183531"/>
                          <a:gd name="connsiteX3" fmla="*/ 23812 w 659790"/>
                          <a:gd name="connsiteY3" fmla="*/ 104775 h 183531"/>
                          <a:gd name="connsiteX4" fmla="*/ 50006 w 659790"/>
                          <a:gd name="connsiteY4" fmla="*/ 123825 h 183531"/>
                          <a:gd name="connsiteX5" fmla="*/ 71437 w 659790"/>
                          <a:gd name="connsiteY5" fmla="*/ 114300 h 183531"/>
                          <a:gd name="connsiteX6" fmla="*/ 69056 w 659790"/>
                          <a:gd name="connsiteY6" fmla="*/ 107156 h 183531"/>
                          <a:gd name="connsiteX7" fmla="*/ 71437 w 659790"/>
                          <a:gd name="connsiteY7" fmla="*/ 95250 h 183531"/>
                          <a:gd name="connsiteX8" fmla="*/ 92869 w 659790"/>
                          <a:gd name="connsiteY8" fmla="*/ 83344 h 183531"/>
                          <a:gd name="connsiteX9" fmla="*/ 100012 w 659790"/>
                          <a:gd name="connsiteY9" fmla="*/ 85725 h 183531"/>
                          <a:gd name="connsiteX10" fmla="*/ 119062 w 659790"/>
                          <a:gd name="connsiteY10" fmla="*/ 92869 h 183531"/>
                          <a:gd name="connsiteX11" fmla="*/ 128587 w 659790"/>
                          <a:gd name="connsiteY11" fmla="*/ 88106 h 183531"/>
                          <a:gd name="connsiteX12" fmla="*/ 138112 w 659790"/>
                          <a:gd name="connsiteY12" fmla="*/ 64294 h 183531"/>
                          <a:gd name="connsiteX13" fmla="*/ 147637 w 659790"/>
                          <a:gd name="connsiteY13" fmla="*/ 45244 h 183531"/>
                          <a:gd name="connsiteX14" fmla="*/ 154781 w 659790"/>
                          <a:gd name="connsiteY14" fmla="*/ 33337 h 183531"/>
                          <a:gd name="connsiteX15" fmla="*/ 159544 w 659790"/>
                          <a:gd name="connsiteY15" fmla="*/ 26194 h 183531"/>
                          <a:gd name="connsiteX16" fmla="*/ 169069 w 659790"/>
                          <a:gd name="connsiteY16" fmla="*/ 19050 h 183531"/>
                          <a:gd name="connsiteX17" fmla="*/ 188119 w 659790"/>
                          <a:gd name="connsiteY17" fmla="*/ 0 h 183531"/>
                          <a:gd name="connsiteX18" fmla="*/ 197644 w 659790"/>
                          <a:gd name="connsiteY18" fmla="*/ 7144 h 183531"/>
                          <a:gd name="connsiteX19" fmla="*/ 207169 w 659790"/>
                          <a:gd name="connsiteY19" fmla="*/ 23812 h 183531"/>
                          <a:gd name="connsiteX20" fmla="*/ 221456 w 659790"/>
                          <a:gd name="connsiteY20" fmla="*/ 73819 h 183531"/>
                          <a:gd name="connsiteX21" fmla="*/ 226219 w 659790"/>
                          <a:gd name="connsiteY21" fmla="*/ 130969 h 183531"/>
                          <a:gd name="connsiteX22" fmla="*/ 233362 w 659790"/>
                          <a:gd name="connsiteY22" fmla="*/ 152400 h 183531"/>
                          <a:gd name="connsiteX23" fmla="*/ 235744 w 659790"/>
                          <a:gd name="connsiteY23" fmla="*/ 159544 h 183531"/>
                          <a:gd name="connsiteX24" fmla="*/ 245269 w 659790"/>
                          <a:gd name="connsiteY24" fmla="*/ 183356 h 183531"/>
                          <a:gd name="connsiteX25" fmla="*/ 259556 w 659790"/>
                          <a:gd name="connsiteY25" fmla="*/ 178594 h 183531"/>
                          <a:gd name="connsiteX26" fmla="*/ 278606 w 659790"/>
                          <a:gd name="connsiteY26" fmla="*/ 150019 h 183531"/>
                          <a:gd name="connsiteX27" fmla="*/ 295275 w 659790"/>
                          <a:gd name="connsiteY27" fmla="*/ 126206 h 183531"/>
                          <a:gd name="connsiteX28" fmla="*/ 302419 w 659790"/>
                          <a:gd name="connsiteY28" fmla="*/ 111919 h 183531"/>
                          <a:gd name="connsiteX29" fmla="*/ 307181 w 659790"/>
                          <a:gd name="connsiteY29" fmla="*/ 95250 h 183531"/>
                          <a:gd name="connsiteX30" fmla="*/ 314325 w 659790"/>
                          <a:gd name="connsiteY30" fmla="*/ 88106 h 183531"/>
                          <a:gd name="connsiteX31" fmla="*/ 323850 w 659790"/>
                          <a:gd name="connsiteY31" fmla="*/ 90487 h 183531"/>
                          <a:gd name="connsiteX32" fmla="*/ 342900 w 659790"/>
                          <a:gd name="connsiteY32" fmla="*/ 114300 h 183531"/>
                          <a:gd name="connsiteX33" fmla="*/ 359569 w 659790"/>
                          <a:gd name="connsiteY33" fmla="*/ 128587 h 183531"/>
                          <a:gd name="connsiteX34" fmla="*/ 366712 w 659790"/>
                          <a:gd name="connsiteY34" fmla="*/ 123825 h 183531"/>
                          <a:gd name="connsiteX35" fmla="*/ 373856 w 659790"/>
                          <a:gd name="connsiteY35" fmla="*/ 114300 h 183531"/>
                          <a:gd name="connsiteX36" fmla="*/ 381000 w 659790"/>
                          <a:gd name="connsiteY36" fmla="*/ 107156 h 183531"/>
                          <a:gd name="connsiteX37" fmla="*/ 395287 w 659790"/>
                          <a:gd name="connsiteY37" fmla="*/ 85725 h 183531"/>
                          <a:gd name="connsiteX38" fmla="*/ 409575 w 659790"/>
                          <a:gd name="connsiteY38" fmla="*/ 100012 h 183531"/>
                          <a:gd name="connsiteX39" fmla="*/ 419100 w 659790"/>
                          <a:gd name="connsiteY39" fmla="*/ 107156 h 183531"/>
                          <a:gd name="connsiteX40" fmla="*/ 431006 w 659790"/>
                          <a:gd name="connsiteY40" fmla="*/ 123825 h 183531"/>
                          <a:gd name="connsiteX41" fmla="*/ 445294 w 659790"/>
                          <a:gd name="connsiteY41" fmla="*/ 142875 h 183531"/>
                          <a:gd name="connsiteX42" fmla="*/ 450056 w 659790"/>
                          <a:gd name="connsiteY42" fmla="*/ 150019 h 183531"/>
                          <a:gd name="connsiteX43" fmla="*/ 454819 w 659790"/>
                          <a:gd name="connsiteY43" fmla="*/ 159544 h 183531"/>
                          <a:gd name="connsiteX44" fmla="*/ 464344 w 659790"/>
                          <a:gd name="connsiteY44" fmla="*/ 166687 h 183531"/>
                          <a:gd name="connsiteX45" fmla="*/ 471487 w 659790"/>
                          <a:gd name="connsiteY45" fmla="*/ 147637 h 183531"/>
                          <a:gd name="connsiteX46" fmla="*/ 481012 w 659790"/>
                          <a:gd name="connsiteY46" fmla="*/ 128587 h 183531"/>
                          <a:gd name="connsiteX47" fmla="*/ 492919 w 659790"/>
                          <a:gd name="connsiteY47" fmla="*/ 97631 h 183531"/>
                          <a:gd name="connsiteX48" fmla="*/ 497681 w 659790"/>
                          <a:gd name="connsiteY48" fmla="*/ 71437 h 183531"/>
                          <a:gd name="connsiteX49" fmla="*/ 507206 w 659790"/>
                          <a:gd name="connsiteY49" fmla="*/ 42862 h 183531"/>
                          <a:gd name="connsiteX50" fmla="*/ 516731 w 659790"/>
                          <a:gd name="connsiteY50" fmla="*/ 14287 h 183531"/>
                          <a:gd name="connsiteX51" fmla="*/ 523875 w 659790"/>
                          <a:gd name="connsiteY51" fmla="*/ 9525 h 183531"/>
                          <a:gd name="connsiteX52" fmla="*/ 535781 w 659790"/>
                          <a:gd name="connsiteY52" fmla="*/ 28575 h 183531"/>
                          <a:gd name="connsiteX53" fmla="*/ 545306 w 659790"/>
                          <a:gd name="connsiteY53" fmla="*/ 45244 h 183531"/>
                          <a:gd name="connsiteX54" fmla="*/ 547687 w 659790"/>
                          <a:gd name="connsiteY54" fmla="*/ 54769 h 183531"/>
                          <a:gd name="connsiteX55" fmla="*/ 552450 w 659790"/>
                          <a:gd name="connsiteY55" fmla="*/ 61912 h 183531"/>
                          <a:gd name="connsiteX56" fmla="*/ 557212 w 659790"/>
                          <a:gd name="connsiteY56" fmla="*/ 71437 h 183531"/>
                          <a:gd name="connsiteX57" fmla="*/ 561975 w 659790"/>
                          <a:gd name="connsiteY57" fmla="*/ 85725 h 183531"/>
                          <a:gd name="connsiteX58" fmla="*/ 571500 w 659790"/>
                          <a:gd name="connsiteY58" fmla="*/ 107156 h 183531"/>
                          <a:gd name="connsiteX59" fmla="*/ 578644 w 659790"/>
                          <a:gd name="connsiteY59" fmla="*/ 116681 h 183531"/>
                          <a:gd name="connsiteX60" fmla="*/ 590550 w 659790"/>
                          <a:gd name="connsiteY60" fmla="*/ 130969 h 183531"/>
                          <a:gd name="connsiteX61" fmla="*/ 600075 w 659790"/>
                          <a:gd name="connsiteY61" fmla="*/ 128587 h 183531"/>
                          <a:gd name="connsiteX62" fmla="*/ 602456 w 659790"/>
                          <a:gd name="connsiteY62" fmla="*/ 116681 h 183531"/>
                          <a:gd name="connsiteX63" fmla="*/ 611981 w 659790"/>
                          <a:gd name="connsiteY63" fmla="*/ 97631 h 183531"/>
                          <a:gd name="connsiteX64" fmla="*/ 616744 w 659790"/>
                          <a:gd name="connsiteY64" fmla="*/ 80962 h 183531"/>
                          <a:gd name="connsiteX65" fmla="*/ 623887 w 659790"/>
                          <a:gd name="connsiteY65" fmla="*/ 78581 h 183531"/>
                          <a:gd name="connsiteX66" fmla="*/ 645319 w 659790"/>
                          <a:gd name="connsiteY66" fmla="*/ 90487 h 183531"/>
                          <a:gd name="connsiteX67" fmla="*/ 650081 w 659790"/>
                          <a:gd name="connsiteY67" fmla="*/ 100012 h 183531"/>
                          <a:gd name="connsiteX68" fmla="*/ 659606 w 659790"/>
                          <a:gd name="connsiteY68" fmla="*/ 104775 h 183531"/>
                          <a:gd name="connsiteX69" fmla="*/ 654844 w 659790"/>
                          <a:gd name="connsiteY69" fmla="*/ 104775 h 183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59790" h="183531">
                            <a:moveTo>
                              <a:pt x="0" y="78581"/>
                            </a:moveTo>
                            <a:cubicBezTo>
                              <a:pt x="1587" y="82550"/>
                              <a:pt x="2278" y="87009"/>
                              <a:pt x="4762" y="90487"/>
                            </a:cubicBezTo>
                            <a:cubicBezTo>
                              <a:pt x="7648" y="94527"/>
                              <a:pt x="14757" y="96200"/>
                              <a:pt x="19050" y="97631"/>
                            </a:cubicBezTo>
                            <a:cubicBezTo>
                              <a:pt x="20637" y="100012"/>
                              <a:pt x="21685" y="102860"/>
                              <a:pt x="23812" y="104775"/>
                            </a:cubicBezTo>
                            <a:cubicBezTo>
                              <a:pt x="31428" y="111629"/>
                              <a:pt x="41206" y="117958"/>
                              <a:pt x="50006" y="123825"/>
                            </a:cubicBezTo>
                            <a:cubicBezTo>
                              <a:pt x="57642" y="122734"/>
                              <a:pt x="69612" y="125250"/>
                              <a:pt x="71437" y="114300"/>
                            </a:cubicBezTo>
                            <a:cubicBezTo>
                              <a:pt x="71850" y="111824"/>
                              <a:pt x="69850" y="109537"/>
                              <a:pt x="69056" y="107156"/>
                            </a:cubicBezTo>
                            <a:cubicBezTo>
                              <a:pt x="69850" y="103187"/>
                              <a:pt x="69292" y="98682"/>
                              <a:pt x="71437" y="95250"/>
                            </a:cubicBezTo>
                            <a:cubicBezTo>
                              <a:pt x="75213" y="89208"/>
                              <a:pt x="87152" y="85630"/>
                              <a:pt x="92869" y="83344"/>
                            </a:cubicBezTo>
                            <a:cubicBezTo>
                              <a:pt x="95250" y="84138"/>
                              <a:pt x="97662" y="84844"/>
                              <a:pt x="100012" y="85725"/>
                            </a:cubicBezTo>
                            <a:cubicBezTo>
                              <a:pt x="122819" y="94277"/>
                              <a:pt x="102832" y="87457"/>
                              <a:pt x="119062" y="92869"/>
                            </a:cubicBezTo>
                            <a:cubicBezTo>
                              <a:pt x="122237" y="91281"/>
                              <a:pt x="126249" y="90778"/>
                              <a:pt x="128587" y="88106"/>
                            </a:cubicBezTo>
                            <a:cubicBezTo>
                              <a:pt x="138932" y="76283"/>
                              <a:pt x="133372" y="75671"/>
                              <a:pt x="138112" y="64294"/>
                            </a:cubicBezTo>
                            <a:cubicBezTo>
                              <a:pt x="140843" y="57741"/>
                              <a:pt x="143984" y="51332"/>
                              <a:pt x="147637" y="45244"/>
                            </a:cubicBezTo>
                            <a:cubicBezTo>
                              <a:pt x="150018" y="41275"/>
                              <a:pt x="152328" y="37262"/>
                              <a:pt x="154781" y="33337"/>
                            </a:cubicBezTo>
                            <a:cubicBezTo>
                              <a:pt x="156298" y="30910"/>
                              <a:pt x="157520" y="28218"/>
                              <a:pt x="159544" y="26194"/>
                            </a:cubicBezTo>
                            <a:cubicBezTo>
                              <a:pt x="162350" y="23388"/>
                              <a:pt x="166263" y="21856"/>
                              <a:pt x="169069" y="19050"/>
                            </a:cubicBezTo>
                            <a:cubicBezTo>
                              <a:pt x="193078" y="-4959"/>
                              <a:pt x="165154" y="17224"/>
                              <a:pt x="188119" y="0"/>
                            </a:cubicBezTo>
                            <a:cubicBezTo>
                              <a:pt x="191294" y="2381"/>
                              <a:pt x="194838" y="4338"/>
                              <a:pt x="197644" y="7144"/>
                            </a:cubicBezTo>
                            <a:cubicBezTo>
                              <a:pt x="200325" y="9825"/>
                              <a:pt x="206151" y="20927"/>
                              <a:pt x="207169" y="23812"/>
                            </a:cubicBezTo>
                            <a:cubicBezTo>
                              <a:pt x="214530" y="44668"/>
                              <a:pt x="216555" y="54211"/>
                              <a:pt x="221456" y="73819"/>
                            </a:cubicBezTo>
                            <a:cubicBezTo>
                              <a:pt x="221782" y="79363"/>
                              <a:pt x="222915" y="117753"/>
                              <a:pt x="226219" y="130969"/>
                            </a:cubicBezTo>
                            <a:cubicBezTo>
                              <a:pt x="228045" y="138274"/>
                              <a:pt x="230981" y="145256"/>
                              <a:pt x="233362" y="152400"/>
                            </a:cubicBezTo>
                            <a:lnTo>
                              <a:pt x="235744" y="159544"/>
                            </a:lnTo>
                            <a:cubicBezTo>
                              <a:pt x="236429" y="163653"/>
                              <a:pt x="237159" y="181554"/>
                              <a:pt x="245269" y="183356"/>
                            </a:cubicBezTo>
                            <a:cubicBezTo>
                              <a:pt x="250169" y="184445"/>
                              <a:pt x="254794" y="180181"/>
                              <a:pt x="259556" y="178594"/>
                            </a:cubicBezTo>
                            <a:cubicBezTo>
                              <a:pt x="279703" y="153408"/>
                              <a:pt x="258218" y="181527"/>
                              <a:pt x="278606" y="150019"/>
                            </a:cubicBezTo>
                            <a:cubicBezTo>
                              <a:pt x="283870" y="141884"/>
                              <a:pt x="290942" y="134872"/>
                              <a:pt x="295275" y="126206"/>
                            </a:cubicBezTo>
                            <a:cubicBezTo>
                              <a:pt x="297656" y="121444"/>
                              <a:pt x="300508" y="116889"/>
                              <a:pt x="302419" y="111919"/>
                            </a:cubicBezTo>
                            <a:cubicBezTo>
                              <a:pt x="304493" y="106526"/>
                              <a:pt x="304597" y="100419"/>
                              <a:pt x="307181" y="95250"/>
                            </a:cubicBezTo>
                            <a:cubicBezTo>
                              <a:pt x="308687" y="92238"/>
                              <a:pt x="311944" y="90487"/>
                              <a:pt x="314325" y="88106"/>
                            </a:cubicBezTo>
                            <a:cubicBezTo>
                              <a:pt x="317500" y="88900"/>
                              <a:pt x="321127" y="88672"/>
                              <a:pt x="323850" y="90487"/>
                            </a:cubicBezTo>
                            <a:cubicBezTo>
                              <a:pt x="338340" y="100147"/>
                              <a:pt x="333436" y="102133"/>
                              <a:pt x="342900" y="114300"/>
                            </a:cubicBezTo>
                            <a:cubicBezTo>
                              <a:pt x="349120" y="122296"/>
                              <a:pt x="352085" y="123599"/>
                              <a:pt x="359569" y="128587"/>
                            </a:cubicBezTo>
                            <a:cubicBezTo>
                              <a:pt x="361950" y="127000"/>
                              <a:pt x="364689" y="125848"/>
                              <a:pt x="366712" y="123825"/>
                            </a:cubicBezTo>
                            <a:cubicBezTo>
                              <a:pt x="369518" y="121019"/>
                              <a:pt x="371273" y="117313"/>
                              <a:pt x="373856" y="114300"/>
                            </a:cubicBezTo>
                            <a:cubicBezTo>
                              <a:pt x="376048" y="111743"/>
                              <a:pt x="378619" y="109537"/>
                              <a:pt x="381000" y="107156"/>
                            </a:cubicBezTo>
                            <a:cubicBezTo>
                              <a:pt x="387017" y="89104"/>
                              <a:pt x="381746" y="95881"/>
                              <a:pt x="395287" y="85725"/>
                            </a:cubicBezTo>
                            <a:cubicBezTo>
                              <a:pt x="426417" y="109074"/>
                              <a:pt x="388682" y="79120"/>
                              <a:pt x="409575" y="100012"/>
                            </a:cubicBezTo>
                            <a:cubicBezTo>
                              <a:pt x="412381" y="102818"/>
                              <a:pt x="416294" y="104350"/>
                              <a:pt x="419100" y="107156"/>
                            </a:cubicBezTo>
                            <a:cubicBezTo>
                              <a:pt x="423310" y="111366"/>
                              <a:pt x="427397" y="118862"/>
                              <a:pt x="431006" y="123825"/>
                            </a:cubicBezTo>
                            <a:cubicBezTo>
                              <a:pt x="435675" y="130244"/>
                              <a:pt x="440891" y="136270"/>
                              <a:pt x="445294" y="142875"/>
                            </a:cubicBezTo>
                            <a:cubicBezTo>
                              <a:pt x="446881" y="145256"/>
                              <a:pt x="448636" y="147534"/>
                              <a:pt x="450056" y="150019"/>
                            </a:cubicBezTo>
                            <a:cubicBezTo>
                              <a:pt x="451817" y="153101"/>
                              <a:pt x="452509" y="156849"/>
                              <a:pt x="454819" y="159544"/>
                            </a:cubicBezTo>
                            <a:cubicBezTo>
                              <a:pt x="457402" y="162557"/>
                              <a:pt x="461169" y="164306"/>
                              <a:pt x="464344" y="166687"/>
                            </a:cubicBezTo>
                            <a:cubicBezTo>
                              <a:pt x="466725" y="160337"/>
                              <a:pt x="468769" y="153850"/>
                              <a:pt x="471487" y="147637"/>
                            </a:cubicBezTo>
                            <a:cubicBezTo>
                              <a:pt x="474333" y="141133"/>
                              <a:pt x="478375" y="135179"/>
                              <a:pt x="481012" y="128587"/>
                            </a:cubicBezTo>
                            <a:cubicBezTo>
                              <a:pt x="499689" y="81898"/>
                              <a:pt x="471717" y="140034"/>
                              <a:pt x="492919" y="97631"/>
                            </a:cubicBezTo>
                            <a:cubicBezTo>
                              <a:pt x="494158" y="88958"/>
                              <a:pt x="494875" y="79856"/>
                              <a:pt x="497681" y="71437"/>
                            </a:cubicBezTo>
                            <a:cubicBezTo>
                              <a:pt x="507736" y="41273"/>
                              <a:pt x="497017" y="81071"/>
                              <a:pt x="507206" y="42862"/>
                            </a:cubicBezTo>
                            <a:cubicBezTo>
                              <a:pt x="508931" y="36393"/>
                              <a:pt x="511156" y="20976"/>
                              <a:pt x="516731" y="14287"/>
                            </a:cubicBezTo>
                            <a:cubicBezTo>
                              <a:pt x="518563" y="12088"/>
                              <a:pt x="521494" y="11112"/>
                              <a:pt x="523875" y="9525"/>
                            </a:cubicBezTo>
                            <a:cubicBezTo>
                              <a:pt x="537883" y="14194"/>
                              <a:pt x="527149" y="8432"/>
                              <a:pt x="535781" y="28575"/>
                            </a:cubicBezTo>
                            <a:cubicBezTo>
                              <a:pt x="538302" y="34457"/>
                              <a:pt x="542131" y="39688"/>
                              <a:pt x="545306" y="45244"/>
                            </a:cubicBezTo>
                            <a:cubicBezTo>
                              <a:pt x="546100" y="48419"/>
                              <a:pt x="546398" y="51761"/>
                              <a:pt x="547687" y="54769"/>
                            </a:cubicBezTo>
                            <a:cubicBezTo>
                              <a:pt x="548814" y="57399"/>
                              <a:pt x="551030" y="59427"/>
                              <a:pt x="552450" y="61912"/>
                            </a:cubicBezTo>
                            <a:cubicBezTo>
                              <a:pt x="554211" y="64994"/>
                              <a:pt x="555894" y="68141"/>
                              <a:pt x="557212" y="71437"/>
                            </a:cubicBezTo>
                            <a:cubicBezTo>
                              <a:pt x="559076" y="76098"/>
                              <a:pt x="560259" y="81007"/>
                              <a:pt x="561975" y="85725"/>
                            </a:cubicBezTo>
                            <a:cubicBezTo>
                              <a:pt x="563940" y="91129"/>
                              <a:pt x="568243" y="101945"/>
                              <a:pt x="571500" y="107156"/>
                            </a:cubicBezTo>
                            <a:cubicBezTo>
                              <a:pt x="573604" y="110521"/>
                              <a:pt x="576263" y="113506"/>
                              <a:pt x="578644" y="116681"/>
                            </a:cubicBezTo>
                            <a:cubicBezTo>
                              <a:pt x="580954" y="123611"/>
                              <a:pt x="581114" y="128610"/>
                              <a:pt x="590550" y="130969"/>
                            </a:cubicBezTo>
                            <a:lnTo>
                              <a:pt x="600075" y="128587"/>
                            </a:lnTo>
                            <a:cubicBezTo>
                              <a:pt x="600869" y="124618"/>
                              <a:pt x="600953" y="120439"/>
                              <a:pt x="602456" y="116681"/>
                            </a:cubicBezTo>
                            <a:cubicBezTo>
                              <a:pt x="614375" y="86883"/>
                              <a:pt x="606247" y="117702"/>
                              <a:pt x="611981" y="97631"/>
                            </a:cubicBezTo>
                            <a:cubicBezTo>
                              <a:pt x="612007" y="97541"/>
                              <a:pt x="615600" y="82106"/>
                              <a:pt x="616744" y="80962"/>
                            </a:cubicBezTo>
                            <a:cubicBezTo>
                              <a:pt x="618519" y="79187"/>
                              <a:pt x="621506" y="79375"/>
                              <a:pt x="623887" y="78581"/>
                            </a:cubicBezTo>
                            <a:cubicBezTo>
                              <a:pt x="635389" y="82415"/>
                              <a:pt x="638636" y="81132"/>
                              <a:pt x="645319" y="90487"/>
                            </a:cubicBezTo>
                            <a:cubicBezTo>
                              <a:pt x="647382" y="93375"/>
                              <a:pt x="647571" y="97502"/>
                              <a:pt x="650081" y="100012"/>
                            </a:cubicBezTo>
                            <a:cubicBezTo>
                              <a:pt x="652591" y="102522"/>
                              <a:pt x="657096" y="102265"/>
                              <a:pt x="659606" y="104775"/>
                            </a:cubicBezTo>
                            <a:cubicBezTo>
                              <a:pt x="660728" y="105897"/>
                              <a:pt x="656431" y="104775"/>
                              <a:pt x="654844" y="104775"/>
                            </a:cubicBezTo>
                          </a:path>
                        </a:pathLst>
                      </a:custGeom>
                      <ask:type>
                        <ask:lineSketchScribble/>
                      </ask:type>
                    </ask:lineSketchStyleProps>
                  </a:ext>
                </a:extLst>
              </a:ln>
              <a:effectLst/>
            </p:spPr>
            <p:txBody>
              <a:bodyPr rtlCol="0" anchor="ctr"/>
              <a:lstStyle/>
              <a:p>
                <a:pPr algn="ctr"/>
                <a:endParaRPr lang="en-US" dirty="0"/>
              </a:p>
            </p:txBody>
          </p:sp>
          <p:grpSp>
            <p:nvGrpSpPr>
              <p:cNvPr id="34" name="Group 33">
                <a:extLst>
                  <a:ext uri="{FF2B5EF4-FFF2-40B4-BE49-F238E27FC236}">
                    <a16:creationId xmlns:a16="http://schemas.microsoft.com/office/drawing/2014/main" id="{7C13F8DA-D2EA-E756-6936-D7BE51C1770A}"/>
                  </a:ext>
                </a:extLst>
              </p:cNvPr>
              <p:cNvGrpSpPr/>
              <p:nvPr/>
            </p:nvGrpSpPr>
            <p:grpSpPr>
              <a:xfrm flipH="1">
                <a:off x="9996054" y="4803236"/>
                <a:ext cx="379641" cy="275263"/>
                <a:chOff x="8192022" y="4847883"/>
                <a:chExt cx="379641" cy="275263"/>
              </a:xfrm>
            </p:grpSpPr>
            <p:sp>
              <p:nvSpPr>
                <p:cNvPr id="35" name="Trapezoid 34">
                  <a:extLst>
                    <a:ext uri="{FF2B5EF4-FFF2-40B4-BE49-F238E27FC236}">
                      <a16:creationId xmlns:a16="http://schemas.microsoft.com/office/drawing/2014/main" id="{ED5AB293-82FB-01D3-EE5C-E8B4045FF639}"/>
                    </a:ext>
                  </a:extLst>
                </p:cNvPr>
                <p:cNvSpPr/>
                <p:nvPr/>
              </p:nvSpPr>
              <p:spPr>
                <a:xfrm>
                  <a:off x="8245425" y="4847883"/>
                  <a:ext cx="312876" cy="174867"/>
                </a:xfrm>
                <a:prstGeom prst="trapezoid">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6" name="Rectangle: Rounded Corners 35">
                  <a:extLst>
                    <a:ext uri="{FF2B5EF4-FFF2-40B4-BE49-F238E27FC236}">
                      <a16:creationId xmlns:a16="http://schemas.microsoft.com/office/drawing/2014/main" id="{89B04F96-804C-1B62-1F01-B175282BA5DB}"/>
                    </a:ext>
                  </a:extLst>
                </p:cNvPr>
                <p:cNvSpPr/>
                <p:nvPr/>
              </p:nvSpPr>
              <p:spPr>
                <a:xfrm>
                  <a:off x="8192022" y="4906028"/>
                  <a:ext cx="379641" cy="217118"/>
                </a:xfrm>
                <a:prstGeom prst="roundRect">
                  <a:avLst>
                    <a:gd name="adj" fmla="val 50000"/>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43" name="Group 42">
                <a:extLst>
                  <a:ext uri="{FF2B5EF4-FFF2-40B4-BE49-F238E27FC236}">
                    <a16:creationId xmlns:a16="http://schemas.microsoft.com/office/drawing/2014/main" id="{FF1F219F-D4BD-81CD-14FB-31A62DE55263}"/>
                  </a:ext>
                </a:extLst>
              </p:cNvPr>
              <p:cNvGrpSpPr/>
              <p:nvPr/>
            </p:nvGrpSpPr>
            <p:grpSpPr>
              <a:xfrm>
                <a:off x="9741278" y="2690686"/>
                <a:ext cx="410029" cy="158983"/>
                <a:chOff x="7350932" y="3293501"/>
                <a:chExt cx="410029" cy="158983"/>
              </a:xfrm>
            </p:grpSpPr>
            <p:sp>
              <p:nvSpPr>
                <p:cNvPr id="44" name="Rectangle: Rounded Corners 43">
                  <a:extLst>
                    <a:ext uri="{FF2B5EF4-FFF2-40B4-BE49-F238E27FC236}">
                      <a16:creationId xmlns:a16="http://schemas.microsoft.com/office/drawing/2014/main" id="{6243839B-3465-C9E5-0971-51AF1D831B13}"/>
                    </a:ext>
                  </a:extLst>
                </p:cNvPr>
                <p:cNvSpPr/>
                <p:nvPr/>
              </p:nvSpPr>
              <p:spPr>
                <a:xfrm rot="457894">
                  <a:off x="7350932" y="3293501"/>
                  <a:ext cx="410029" cy="158983"/>
                </a:xfrm>
                <a:prstGeom prst="roundRect">
                  <a:avLst>
                    <a:gd name="adj" fmla="val 30004"/>
                  </a:avLst>
                </a:prstGeom>
                <a:solidFill>
                  <a:srgbClr val="E60000"/>
                </a:solidFill>
                <a:ln w="76200" cap="flat" cmpd="sng" algn="ctr">
                  <a:solidFill>
                    <a:srgbClr val="E60000"/>
                  </a:solid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45" name="Group 44">
                  <a:extLst>
                    <a:ext uri="{FF2B5EF4-FFF2-40B4-BE49-F238E27FC236}">
                      <a16:creationId xmlns:a16="http://schemas.microsoft.com/office/drawing/2014/main" id="{90B4023C-9F0B-DDB7-5EA8-856A9F61F03F}"/>
                    </a:ext>
                  </a:extLst>
                </p:cNvPr>
                <p:cNvGrpSpPr/>
                <p:nvPr/>
              </p:nvGrpSpPr>
              <p:grpSpPr>
                <a:xfrm rot="443982">
                  <a:off x="7367536" y="3298384"/>
                  <a:ext cx="384707" cy="149542"/>
                  <a:chOff x="5228994" y="3837215"/>
                  <a:chExt cx="462785" cy="179892"/>
                </a:xfrm>
              </p:grpSpPr>
              <p:sp>
                <p:nvSpPr>
                  <p:cNvPr id="46" name="Rectangle: Rounded Corners 45">
                    <a:extLst>
                      <a:ext uri="{FF2B5EF4-FFF2-40B4-BE49-F238E27FC236}">
                        <a16:creationId xmlns:a16="http://schemas.microsoft.com/office/drawing/2014/main" id="{6F3039CA-3391-B1AB-3B26-29E87C75D481}"/>
                      </a:ext>
                    </a:extLst>
                  </p:cNvPr>
                  <p:cNvSpPr/>
                  <p:nvPr/>
                </p:nvSpPr>
                <p:spPr>
                  <a:xfrm>
                    <a:off x="5233669" y="3837216"/>
                    <a:ext cx="458110" cy="88962"/>
                  </a:xfrm>
                  <a:prstGeom prst="roundRect">
                    <a:avLst/>
                  </a:prstGeom>
                  <a:solidFill>
                    <a:schemeClr val="bg1"/>
                  </a:solidFill>
                  <a:ln w="12700" cap="flat" cmpd="sng" algn="ctr">
                    <a:solidFill>
                      <a:srgbClr val="7F7F7F"/>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7" name="Rectangle: Rounded Corners 46">
                    <a:extLst>
                      <a:ext uri="{FF2B5EF4-FFF2-40B4-BE49-F238E27FC236}">
                        <a16:creationId xmlns:a16="http://schemas.microsoft.com/office/drawing/2014/main" id="{145CFF28-0565-FE29-A69F-32FDB35A4F57}"/>
                      </a:ext>
                    </a:extLst>
                  </p:cNvPr>
                  <p:cNvSpPr/>
                  <p:nvPr/>
                </p:nvSpPr>
                <p:spPr>
                  <a:xfrm>
                    <a:off x="5233669" y="3837215"/>
                    <a:ext cx="458110" cy="179786"/>
                  </a:xfrm>
                  <a:prstGeom prst="roundRect">
                    <a:avLst/>
                  </a:prstGeom>
                  <a:solidFill>
                    <a:schemeClr val="bg1"/>
                  </a:solidFill>
                  <a:ln w="12700" cap="flat" cmpd="sng" algn="ctr">
                    <a:solidFill>
                      <a:srgbClr val="7F7F7F"/>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8" name="Rectangle: Rounded Corners 47">
                    <a:extLst>
                      <a:ext uri="{FF2B5EF4-FFF2-40B4-BE49-F238E27FC236}">
                        <a16:creationId xmlns:a16="http://schemas.microsoft.com/office/drawing/2014/main" id="{5745F817-A939-F6D3-9B29-9293C39C2E80}"/>
                      </a:ext>
                    </a:extLst>
                  </p:cNvPr>
                  <p:cNvSpPr/>
                  <p:nvPr/>
                </p:nvSpPr>
                <p:spPr>
                  <a:xfrm>
                    <a:off x="5341504" y="3837321"/>
                    <a:ext cx="123914" cy="179786"/>
                  </a:xfrm>
                  <a:prstGeom prst="roundRect">
                    <a:avLst/>
                  </a:prstGeom>
                  <a:solidFill>
                    <a:schemeClr val="bg1"/>
                  </a:solidFill>
                  <a:ln w="12700" cap="flat" cmpd="sng" algn="ctr">
                    <a:solidFill>
                      <a:srgbClr val="7F7F7F"/>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9" name="Rectangle: Rounded Corners 48">
                    <a:extLst>
                      <a:ext uri="{FF2B5EF4-FFF2-40B4-BE49-F238E27FC236}">
                        <a16:creationId xmlns:a16="http://schemas.microsoft.com/office/drawing/2014/main" id="{F3BE827A-762B-8185-D247-0FC8D721E8B5}"/>
                      </a:ext>
                    </a:extLst>
                  </p:cNvPr>
                  <p:cNvSpPr/>
                  <p:nvPr/>
                </p:nvSpPr>
                <p:spPr>
                  <a:xfrm>
                    <a:off x="5465418" y="3837321"/>
                    <a:ext cx="123914" cy="179786"/>
                  </a:xfrm>
                  <a:prstGeom prst="roundRect">
                    <a:avLst/>
                  </a:prstGeom>
                  <a:solidFill>
                    <a:schemeClr val="bg1"/>
                  </a:solidFill>
                  <a:ln w="12700" cap="flat" cmpd="sng" algn="ctr">
                    <a:solidFill>
                      <a:srgbClr val="7F7F7F"/>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0" name="Rectangle: Rounded Corners 49">
                    <a:extLst>
                      <a:ext uri="{FF2B5EF4-FFF2-40B4-BE49-F238E27FC236}">
                        <a16:creationId xmlns:a16="http://schemas.microsoft.com/office/drawing/2014/main" id="{170E40B8-6D1B-E866-1FC0-2972AA7E81FB}"/>
                      </a:ext>
                    </a:extLst>
                  </p:cNvPr>
                  <p:cNvSpPr/>
                  <p:nvPr/>
                </p:nvSpPr>
                <p:spPr>
                  <a:xfrm>
                    <a:off x="5233669" y="3925613"/>
                    <a:ext cx="458110" cy="88962"/>
                  </a:xfrm>
                  <a:prstGeom prst="roundRect">
                    <a:avLst/>
                  </a:prstGeom>
                  <a:noFill/>
                  <a:ln w="12700" cap="flat" cmpd="sng" algn="ctr">
                    <a:solidFill>
                      <a:srgbClr val="7F7F7F"/>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51" name="Rectangle: Rounded Corners 50">
                    <a:extLst>
                      <a:ext uri="{FF2B5EF4-FFF2-40B4-BE49-F238E27FC236}">
                        <a16:creationId xmlns:a16="http://schemas.microsoft.com/office/drawing/2014/main" id="{F6F07369-5128-0C01-A452-BA661C357FE1}"/>
                      </a:ext>
                    </a:extLst>
                  </p:cNvPr>
                  <p:cNvSpPr/>
                  <p:nvPr/>
                </p:nvSpPr>
                <p:spPr>
                  <a:xfrm>
                    <a:off x="5228994" y="3837215"/>
                    <a:ext cx="458110" cy="179786"/>
                  </a:xfrm>
                  <a:prstGeom prst="roundRect">
                    <a:avLst>
                      <a:gd name="adj" fmla="val 3181"/>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grpSp>
          </p:grpSp>
          <p:sp>
            <p:nvSpPr>
              <p:cNvPr id="52" name="Freeform: Shape 51">
                <a:extLst>
                  <a:ext uri="{FF2B5EF4-FFF2-40B4-BE49-F238E27FC236}">
                    <a16:creationId xmlns:a16="http://schemas.microsoft.com/office/drawing/2014/main" id="{8067A3D5-8484-DA81-45F9-27E494462DB4}"/>
                  </a:ext>
                </a:extLst>
              </p:cNvPr>
              <p:cNvSpPr/>
              <p:nvPr/>
            </p:nvSpPr>
            <p:spPr>
              <a:xfrm>
                <a:off x="9616918" y="2231686"/>
                <a:ext cx="250691" cy="193996"/>
              </a:xfrm>
              <a:custGeom>
                <a:avLst/>
                <a:gdLst>
                  <a:gd name="connsiteX0" fmla="*/ 128509 w 249926"/>
                  <a:gd name="connsiteY0" fmla="*/ 0 h 204731"/>
                  <a:gd name="connsiteX1" fmla="*/ 246919 w 249926"/>
                  <a:gd name="connsiteY1" fmla="*/ 78487 h 204731"/>
                  <a:gd name="connsiteX2" fmla="*/ 249926 w 249926"/>
                  <a:gd name="connsiteY2" fmla="*/ 93378 h 204731"/>
                  <a:gd name="connsiteX3" fmla="*/ 240050 w 249926"/>
                  <a:gd name="connsiteY3" fmla="*/ 78730 h 204731"/>
                  <a:gd name="connsiteX4" fmla="*/ 149180 w 249926"/>
                  <a:gd name="connsiteY4" fmla="*/ 41091 h 204731"/>
                  <a:gd name="connsiteX5" fmla="*/ 20671 w 249926"/>
                  <a:gd name="connsiteY5" fmla="*/ 169600 h 204731"/>
                  <a:gd name="connsiteX6" fmla="*/ 27763 w 249926"/>
                  <a:gd name="connsiteY6" fmla="*/ 204731 h 204731"/>
                  <a:gd name="connsiteX7" fmla="*/ 10099 w 249926"/>
                  <a:gd name="connsiteY7" fmla="*/ 178531 h 204731"/>
                  <a:gd name="connsiteX8" fmla="*/ 0 w 249926"/>
                  <a:gd name="connsiteY8" fmla="*/ 128509 h 204731"/>
                  <a:gd name="connsiteX9" fmla="*/ 128509 w 249926"/>
                  <a:gd name="connsiteY9" fmla="*/ 0 h 20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926" h="204731">
                    <a:moveTo>
                      <a:pt x="128509" y="0"/>
                    </a:moveTo>
                    <a:cubicBezTo>
                      <a:pt x="181739" y="0"/>
                      <a:pt x="227411" y="32363"/>
                      <a:pt x="246919" y="78487"/>
                    </a:cubicBezTo>
                    <a:lnTo>
                      <a:pt x="249926" y="93378"/>
                    </a:lnTo>
                    <a:lnTo>
                      <a:pt x="240050" y="78730"/>
                    </a:lnTo>
                    <a:cubicBezTo>
                      <a:pt x="216795" y="55474"/>
                      <a:pt x="184667" y="41091"/>
                      <a:pt x="149180" y="41091"/>
                    </a:cubicBezTo>
                    <a:cubicBezTo>
                      <a:pt x="78206" y="41091"/>
                      <a:pt x="20671" y="98626"/>
                      <a:pt x="20671" y="169600"/>
                    </a:cubicBezTo>
                    <a:lnTo>
                      <a:pt x="27763" y="204731"/>
                    </a:lnTo>
                    <a:lnTo>
                      <a:pt x="10099" y="178531"/>
                    </a:lnTo>
                    <a:cubicBezTo>
                      <a:pt x="3596" y="163156"/>
                      <a:pt x="0" y="146252"/>
                      <a:pt x="0" y="128509"/>
                    </a:cubicBezTo>
                    <a:cubicBezTo>
                      <a:pt x="0" y="57535"/>
                      <a:pt x="57535" y="0"/>
                      <a:pt x="128509" y="0"/>
                    </a:cubicBezTo>
                    <a:close/>
                  </a:path>
                </a:pathLst>
              </a:custGeom>
              <a:solidFill>
                <a:schemeClr val="bg1">
                  <a:alpha val="46000"/>
                </a:schemeClr>
              </a:solidFill>
              <a:ln w="28575" cap="flat" cmpd="sng" algn="ctr">
                <a:noFill/>
                <a:prstDash val="solid"/>
              </a:ln>
              <a:effectLst/>
            </p:spPr>
            <p:txBody>
              <a:bodyPr wrap="square" rtlCol="0" anchor="ctr">
                <a:noAutofit/>
              </a:bodyPr>
              <a:lstStyle/>
              <a:p>
                <a:pPr algn="ctr" defTabSz="914400"/>
                <a:endParaRPr lang="en-US" sz="1100" b="1" kern="0" dirty="0">
                  <a:solidFill>
                    <a:srgbClr val="FF0000"/>
                  </a:solidFill>
                  <a:latin typeface="Arial"/>
                </a:endParaRPr>
              </a:p>
            </p:txBody>
          </p:sp>
          <p:sp>
            <p:nvSpPr>
              <p:cNvPr id="53" name="Freeform: Shape 52">
                <a:extLst>
                  <a:ext uri="{FF2B5EF4-FFF2-40B4-BE49-F238E27FC236}">
                    <a16:creationId xmlns:a16="http://schemas.microsoft.com/office/drawing/2014/main" id="{511AE3DC-8F88-1FEB-D9FB-4DB8BAEB42FA}"/>
                  </a:ext>
                </a:extLst>
              </p:cNvPr>
              <p:cNvSpPr/>
              <p:nvPr/>
            </p:nvSpPr>
            <p:spPr>
              <a:xfrm rot="771741" flipH="1">
                <a:off x="10142564" y="2312648"/>
                <a:ext cx="250691" cy="193996"/>
              </a:xfrm>
              <a:custGeom>
                <a:avLst/>
                <a:gdLst>
                  <a:gd name="connsiteX0" fmla="*/ 128509 w 249926"/>
                  <a:gd name="connsiteY0" fmla="*/ 0 h 204731"/>
                  <a:gd name="connsiteX1" fmla="*/ 246919 w 249926"/>
                  <a:gd name="connsiteY1" fmla="*/ 78487 h 204731"/>
                  <a:gd name="connsiteX2" fmla="*/ 249926 w 249926"/>
                  <a:gd name="connsiteY2" fmla="*/ 93378 h 204731"/>
                  <a:gd name="connsiteX3" fmla="*/ 240050 w 249926"/>
                  <a:gd name="connsiteY3" fmla="*/ 78730 h 204731"/>
                  <a:gd name="connsiteX4" fmla="*/ 149180 w 249926"/>
                  <a:gd name="connsiteY4" fmla="*/ 41091 h 204731"/>
                  <a:gd name="connsiteX5" fmla="*/ 20671 w 249926"/>
                  <a:gd name="connsiteY5" fmla="*/ 169600 h 204731"/>
                  <a:gd name="connsiteX6" fmla="*/ 27763 w 249926"/>
                  <a:gd name="connsiteY6" fmla="*/ 204731 h 204731"/>
                  <a:gd name="connsiteX7" fmla="*/ 10099 w 249926"/>
                  <a:gd name="connsiteY7" fmla="*/ 178531 h 204731"/>
                  <a:gd name="connsiteX8" fmla="*/ 0 w 249926"/>
                  <a:gd name="connsiteY8" fmla="*/ 128509 h 204731"/>
                  <a:gd name="connsiteX9" fmla="*/ 128509 w 249926"/>
                  <a:gd name="connsiteY9" fmla="*/ 0 h 20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926" h="204731">
                    <a:moveTo>
                      <a:pt x="128509" y="0"/>
                    </a:moveTo>
                    <a:cubicBezTo>
                      <a:pt x="181739" y="0"/>
                      <a:pt x="227411" y="32363"/>
                      <a:pt x="246919" y="78487"/>
                    </a:cubicBezTo>
                    <a:lnTo>
                      <a:pt x="249926" y="93378"/>
                    </a:lnTo>
                    <a:lnTo>
                      <a:pt x="240050" y="78730"/>
                    </a:lnTo>
                    <a:cubicBezTo>
                      <a:pt x="216795" y="55474"/>
                      <a:pt x="184667" y="41091"/>
                      <a:pt x="149180" y="41091"/>
                    </a:cubicBezTo>
                    <a:cubicBezTo>
                      <a:pt x="78206" y="41091"/>
                      <a:pt x="20671" y="98626"/>
                      <a:pt x="20671" y="169600"/>
                    </a:cubicBezTo>
                    <a:lnTo>
                      <a:pt x="27763" y="204731"/>
                    </a:lnTo>
                    <a:lnTo>
                      <a:pt x="10099" y="178531"/>
                    </a:lnTo>
                    <a:cubicBezTo>
                      <a:pt x="3596" y="163156"/>
                      <a:pt x="0" y="146252"/>
                      <a:pt x="0" y="128509"/>
                    </a:cubicBezTo>
                    <a:cubicBezTo>
                      <a:pt x="0" y="57535"/>
                      <a:pt x="57535" y="0"/>
                      <a:pt x="128509" y="0"/>
                    </a:cubicBezTo>
                    <a:close/>
                  </a:path>
                </a:pathLst>
              </a:custGeom>
              <a:solidFill>
                <a:schemeClr val="bg1">
                  <a:alpha val="46000"/>
                </a:schemeClr>
              </a:solidFill>
              <a:ln w="28575" cap="flat" cmpd="sng" algn="ctr">
                <a:noFill/>
                <a:prstDash val="solid"/>
              </a:ln>
              <a:effectLst/>
            </p:spPr>
            <p:txBody>
              <a:bodyPr wrap="square" rtlCol="0" anchor="ctr">
                <a:noAutofit/>
              </a:bodyPr>
              <a:lstStyle/>
              <a:p>
                <a:pPr algn="ctr" defTabSz="914400"/>
                <a:endParaRPr lang="en-US" sz="1100" b="1" kern="0" dirty="0">
                  <a:solidFill>
                    <a:srgbClr val="FF0000"/>
                  </a:solidFill>
                  <a:latin typeface="Arial"/>
                </a:endParaRPr>
              </a:p>
            </p:txBody>
          </p:sp>
          <p:sp>
            <p:nvSpPr>
              <p:cNvPr id="54" name="Freeform: Shape 53">
                <a:extLst>
                  <a:ext uri="{FF2B5EF4-FFF2-40B4-BE49-F238E27FC236}">
                    <a16:creationId xmlns:a16="http://schemas.microsoft.com/office/drawing/2014/main" id="{37FB923D-6319-FFAF-F492-E8D6932EC25C}"/>
                  </a:ext>
                </a:extLst>
              </p:cNvPr>
              <p:cNvSpPr/>
              <p:nvPr/>
            </p:nvSpPr>
            <p:spPr>
              <a:xfrm flipH="1">
                <a:off x="9726856" y="4066499"/>
                <a:ext cx="45719" cy="747380"/>
              </a:xfrm>
              <a:custGeom>
                <a:avLst/>
                <a:gdLst>
                  <a:gd name="connsiteX0" fmla="*/ 63108 w 131688"/>
                  <a:gd name="connsiteY0" fmla="*/ 0 h 487680"/>
                  <a:gd name="connsiteX1" fmla="*/ 2148 w 131688"/>
                  <a:gd name="connsiteY1" fmla="*/ 217170 h 487680"/>
                  <a:gd name="connsiteX2" fmla="*/ 131688 w 131688"/>
                  <a:gd name="connsiteY2" fmla="*/ 487680 h 487680"/>
                </a:gdLst>
                <a:ahLst/>
                <a:cxnLst>
                  <a:cxn ang="0">
                    <a:pos x="connsiteX0" y="connsiteY0"/>
                  </a:cxn>
                  <a:cxn ang="0">
                    <a:pos x="connsiteX1" y="connsiteY1"/>
                  </a:cxn>
                  <a:cxn ang="0">
                    <a:pos x="connsiteX2" y="connsiteY2"/>
                  </a:cxn>
                </a:cxnLst>
                <a:rect l="l" t="t" r="r" b="b"/>
                <a:pathLst>
                  <a:path w="131688" h="487680">
                    <a:moveTo>
                      <a:pt x="63108" y="0"/>
                    </a:moveTo>
                    <a:cubicBezTo>
                      <a:pt x="26913" y="67945"/>
                      <a:pt x="-9282" y="135890"/>
                      <a:pt x="2148" y="217170"/>
                    </a:cubicBezTo>
                    <a:cubicBezTo>
                      <a:pt x="13578" y="298450"/>
                      <a:pt x="72633" y="393065"/>
                      <a:pt x="131688" y="487680"/>
                    </a:cubicBezTo>
                  </a:path>
                </a:pathLst>
              </a:custGeom>
              <a:noFill/>
              <a:ln w="136525" cap="rnd" cmpd="sng" algn="ctr">
                <a:solidFill>
                  <a:srgbClr val="7F7F7F"/>
                </a:solidFill>
                <a:prstDash val="solid"/>
              </a:ln>
              <a:effectLst/>
            </p:spPr>
            <p:txBody>
              <a:bodyPr rtlCol="0" anchor="ctr"/>
              <a:lstStyle/>
              <a:p>
                <a:pPr algn="ctr"/>
                <a:endParaRPr lang="en-US" dirty="0"/>
              </a:p>
            </p:txBody>
          </p:sp>
          <p:grpSp>
            <p:nvGrpSpPr>
              <p:cNvPr id="55" name="Group 54">
                <a:extLst>
                  <a:ext uri="{FF2B5EF4-FFF2-40B4-BE49-F238E27FC236}">
                    <a16:creationId xmlns:a16="http://schemas.microsoft.com/office/drawing/2014/main" id="{5D028437-9FBC-2497-CE98-B177325DE566}"/>
                  </a:ext>
                </a:extLst>
              </p:cNvPr>
              <p:cNvGrpSpPr/>
              <p:nvPr/>
            </p:nvGrpSpPr>
            <p:grpSpPr>
              <a:xfrm flipH="1">
                <a:off x="9553252" y="4832308"/>
                <a:ext cx="379641" cy="275263"/>
                <a:chOff x="8192022" y="4847883"/>
                <a:chExt cx="379641" cy="275263"/>
              </a:xfrm>
            </p:grpSpPr>
            <p:sp>
              <p:nvSpPr>
                <p:cNvPr id="56" name="Trapezoid 55">
                  <a:extLst>
                    <a:ext uri="{FF2B5EF4-FFF2-40B4-BE49-F238E27FC236}">
                      <a16:creationId xmlns:a16="http://schemas.microsoft.com/office/drawing/2014/main" id="{8326A833-55EC-FD46-AC7F-5782E2E2FE04}"/>
                    </a:ext>
                  </a:extLst>
                </p:cNvPr>
                <p:cNvSpPr/>
                <p:nvPr/>
              </p:nvSpPr>
              <p:spPr>
                <a:xfrm>
                  <a:off x="8245425" y="4847883"/>
                  <a:ext cx="312876" cy="174867"/>
                </a:xfrm>
                <a:prstGeom prst="trapezoid">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57" name="Rectangle: Rounded Corners 56">
                  <a:extLst>
                    <a:ext uri="{FF2B5EF4-FFF2-40B4-BE49-F238E27FC236}">
                      <a16:creationId xmlns:a16="http://schemas.microsoft.com/office/drawing/2014/main" id="{81DEB5F0-3401-F1FC-A38C-9459A2649807}"/>
                    </a:ext>
                  </a:extLst>
                </p:cNvPr>
                <p:cNvSpPr/>
                <p:nvPr/>
              </p:nvSpPr>
              <p:spPr>
                <a:xfrm>
                  <a:off x="8192022" y="4906028"/>
                  <a:ext cx="379641" cy="217118"/>
                </a:xfrm>
                <a:prstGeom prst="roundRect">
                  <a:avLst>
                    <a:gd name="adj" fmla="val 50000"/>
                  </a:avLst>
                </a:prstGeom>
                <a:solidFill>
                  <a:srgbClr val="E6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pic>
            <p:nvPicPr>
              <p:cNvPr id="58" name="Picture 57">
                <a:extLst>
                  <a:ext uri="{FF2B5EF4-FFF2-40B4-BE49-F238E27FC236}">
                    <a16:creationId xmlns:a16="http://schemas.microsoft.com/office/drawing/2014/main" id="{6731EA81-5EF4-5082-F166-58DEF9897424}"/>
                  </a:ext>
                </a:extLst>
              </p:cNvPr>
              <p:cNvPicPr>
                <a:picLocks noChangeAspect="1"/>
              </p:cNvPicPr>
              <p:nvPr/>
            </p:nvPicPr>
            <p:blipFill rotWithShape="1">
              <a:blip r:embed="rId2"/>
              <a:srcRect l="18799" t="18673" r="66214" b="40041"/>
              <a:stretch/>
            </p:blipFill>
            <p:spPr>
              <a:xfrm>
                <a:off x="11040138" y="2022936"/>
                <a:ext cx="992616" cy="1758087"/>
              </a:xfrm>
              <a:prstGeom prst="rect">
                <a:avLst/>
              </a:prstGeom>
              <a:ln w="3175">
                <a:solidFill>
                  <a:schemeClr val="tx1"/>
                </a:solidFill>
              </a:ln>
            </p:spPr>
          </p:pic>
          <p:sp>
            <p:nvSpPr>
              <p:cNvPr id="26" name="Freeform: Shape 25">
                <a:extLst>
                  <a:ext uri="{FF2B5EF4-FFF2-40B4-BE49-F238E27FC236}">
                    <a16:creationId xmlns:a16="http://schemas.microsoft.com/office/drawing/2014/main" id="{761E04BA-6EE2-488E-8412-1AB563A809E8}"/>
                  </a:ext>
                </a:extLst>
              </p:cNvPr>
              <p:cNvSpPr/>
              <p:nvPr/>
            </p:nvSpPr>
            <p:spPr>
              <a:xfrm rot="14498923" flipH="1">
                <a:off x="10942350" y="2602878"/>
                <a:ext cx="257542" cy="316668"/>
              </a:xfrm>
              <a:custGeom>
                <a:avLst/>
                <a:gdLst>
                  <a:gd name="connsiteX0" fmla="*/ 248355 w 315446"/>
                  <a:gd name="connsiteY0" fmla="*/ 387865 h 387865"/>
                  <a:gd name="connsiteX1" fmla="*/ 249136 w 315446"/>
                  <a:gd name="connsiteY1" fmla="*/ 387380 h 387865"/>
                  <a:gd name="connsiteX2" fmla="*/ 246678 w 315446"/>
                  <a:gd name="connsiteY2" fmla="*/ 382825 h 387865"/>
                  <a:gd name="connsiteX3" fmla="*/ 0 w 315446"/>
                  <a:gd name="connsiteY3" fmla="*/ 199776 h 387865"/>
                  <a:gd name="connsiteX4" fmla="*/ 121785 w 315446"/>
                  <a:gd name="connsiteY4" fmla="*/ 199776 h 387865"/>
                  <a:gd name="connsiteX5" fmla="*/ 126006 w 315446"/>
                  <a:gd name="connsiteY5" fmla="*/ 171893 h 387865"/>
                  <a:gd name="connsiteX6" fmla="*/ 129287 w 315446"/>
                  <a:gd name="connsiteY6" fmla="*/ 165273 h 387865"/>
                  <a:gd name="connsiteX7" fmla="*/ 127819 w 315446"/>
                  <a:gd name="connsiteY7" fmla="*/ 162551 h 387865"/>
                  <a:gd name="connsiteX8" fmla="*/ 131667 w 315446"/>
                  <a:gd name="connsiteY8" fmla="*/ 160475 h 387865"/>
                  <a:gd name="connsiteX9" fmla="*/ 137682 w 315446"/>
                  <a:gd name="connsiteY9" fmla="*/ 148342 h 387865"/>
                  <a:gd name="connsiteX10" fmla="*/ 177474 w 315446"/>
                  <a:gd name="connsiteY10" fmla="*/ 122459 h 387865"/>
                  <a:gd name="connsiteX11" fmla="*/ 199045 w 315446"/>
                  <a:gd name="connsiteY11" fmla="*/ 124118 h 387865"/>
                  <a:gd name="connsiteX12" fmla="*/ 315446 w 315446"/>
                  <a:gd name="connsiteY12" fmla="*/ 61308 h 387865"/>
                  <a:gd name="connsiteX13" fmla="*/ 294952 w 315446"/>
                  <a:gd name="connsiteY13" fmla="*/ 38142 h 387865"/>
                  <a:gd name="connsiteX14" fmla="*/ 164458 w 315446"/>
                  <a:gd name="connsiteY14" fmla="*/ 1335 h 387865"/>
                  <a:gd name="connsiteX15" fmla="*/ 0 w 315446"/>
                  <a:gd name="connsiteY15" fmla="*/ 199776 h 387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5446" h="387865">
                    <a:moveTo>
                      <a:pt x="248355" y="387865"/>
                    </a:moveTo>
                    <a:lnTo>
                      <a:pt x="249136" y="387380"/>
                    </a:lnTo>
                    <a:lnTo>
                      <a:pt x="246678" y="382825"/>
                    </a:lnTo>
                    <a:close/>
                    <a:moveTo>
                      <a:pt x="0" y="199776"/>
                    </a:moveTo>
                    <a:lnTo>
                      <a:pt x="121785" y="199776"/>
                    </a:lnTo>
                    <a:cubicBezTo>
                      <a:pt x="121785" y="189988"/>
                      <a:pt x="123274" y="180580"/>
                      <a:pt x="126006" y="171893"/>
                    </a:cubicBezTo>
                    <a:lnTo>
                      <a:pt x="129287" y="165273"/>
                    </a:lnTo>
                    <a:lnTo>
                      <a:pt x="127819" y="162551"/>
                    </a:lnTo>
                    <a:lnTo>
                      <a:pt x="131667" y="160475"/>
                    </a:lnTo>
                    <a:lnTo>
                      <a:pt x="137682" y="148342"/>
                    </a:lnTo>
                    <a:cubicBezTo>
                      <a:pt x="147621" y="134542"/>
                      <a:pt x="161544" y="125001"/>
                      <a:pt x="177474" y="122459"/>
                    </a:cubicBezTo>
                    <a:lnTo>
                      <a:pt x="199045" y="124118"/>
                    </a:lnTo>
                    <a:lnTo>
                      <a:pt x="315446" y="61308"/>
                    </a:lnTo>
                    <a:lnTo>
                      <a:pt x="294952" y="38142"/>
                    </a:lnTo>
                    <a:cubicBezTo>
                      <a:pt x="258475" y="9657"/>
                      <a:pt x="212402" y="-4622"/>
                      <a:pt x="164458" y="1335"/>
                    </a:cubicBezTo>
                    <a:cubicBezTo>
                      <a:pt x="70727" y="12981"/>
                      <a:pt x="0" y="98322"/>
                      <a:pt x="0" y="199776"/>
                    </a:cubicBezTo>
                    <a:close/>
                  </a:path>
                </a:pathLst>
              </a:custGeom>
              <a:solidFill>
                <a:srgbClr val="E60000"/>
              </a:solidFill>
              <a:ln w="28575" cap="flat" cmpd="sng" algn="ctr">
                <a:noFill/>
                <a:prstDash val="solid"/>
              </a:ln>
              <a:effectLst/>
            </p:spPr>
            <p:txBody>
              <a:bodyPr wrap="square" rtlCol="0" anchor="ctr">
                <a:noAutofit/>
              </a:bodyPr>
              <a:lstStyle/>
              <a:p>
                <a:pPr algn="ctr" defTabSz="914400"/>
                <a:endParaRPr lang="en-US" sz="1100" b="1" kern="0" dirty="0">
                  <a:solidFill>
                    <a:srgbClr val="FF0000"/>
                  </a:solidFill>
                  <a:latin typeface="Arial"/>
                </a:endParaRPr>
              </a:p>
            </p:txBody>
          </p:sp>
          <p:pic>
            <p:nvPicPr>
              <p:cNvPr id="60" name="Picture 59">
                <a:extLst>
                  <a:ext uri="{FF2B5EF4-FFF2-40B4-BE49-F238E27FC236}">
                    <a16:creationId xmlns:a16="http://schemas.microsoft.com/office/drawing/2014/main" id="{050670B1-0329-6429-A107-1A925D15E759}"/>
                  </a:ext>
                </a:extLst>
              </p:cNvPr>
              <p:cNvPicPr>
                <a:picLocks noChangeAspect="1"/>
              </p:cNvPicPr>
              <p:nvPr/>
            </p:nvPicPr>
            <p:blipFill>
              <a:blip r:embed="rId3"/>
              <a:stretch>
                <a:fillRect/>
              </a:stretch>
            </p:blipFill>
            <p:spPr>
              <a:xfrm rot="20923749">
                <a:off x="7744593" y="2940714"/>
                <a:ext cx="1135782" cy="1822860"/>
              </a:xfrm>
              <a:prstGeom prst="rect">
                <a:avLst/>
              </a:prstGeom>
            </p:spPr>
          </p:pic>
          <p:sp>
            <p:nvSpPr>
              <p:cNvPr id="28" name="Freeform: Shape 27">
                <a:extLst>
                  <a:ext uri="{FF2B5EF4-FFF2-40B4-BE49-F238E27FC236}">
                    <a16:creationId xmlns:a16="http://schemas.microsoft.com/office/drawing/2014/main" id="{EF023246-48B6-E28A-7162-C2CCE1AD8216}"/>
                  </a:ext>
                </a:extLst>
              </p:cNvPr>
              <p:cNvSpPr/>
              <p:nvPr/>
            </p:nvSpPr>
            <p:spPr>
              <a:xfrm rot="2721299">
                <a:off x="8740495" y="3619247"/>
                <a:ext cx="303379" cy="228361"/>
              </a:xfrm>
              <a:custGeom>
                <a:avLst/>
                <a:gdLst>
                  <a:gd name="connsiteX0" fmla="*/ 47080 w 371588"/>
                  <a:gd name="connsiteY0" fmla="*/ 66876 h 279704"/>
                  <a:gd name="connsiteX1" fmla="*/ 164458 w 371588"/>
                  <a:gd name="connsiteY1" fmla="*/ 1334 h 279704"/>
                  <a:gd name="connsiteX2" fmla="*/ 367880 w 371588"/>
                  <a:gd name="connsiteY2" fmla="*/ 160180 h 279704"/>
                  <a:gd name="connsiteX3" fmla="*/ 369145 w 371588"/>
                  <a:gd name="connsiteY3" fmla="*/ 232096 h 279704"/>
                  <a:gd name="connsiteX4" fmla="*/ 353553 w 371588"/>
                  <a:gd name="connsiteY4" fmla="*/ 279704 h 279704"/>
                  <a:gd name="connsiteX5" fmla="*/ 244215 w 371588"/>
                  <a:gd name="connsiteY5" fmla="*/ 171713 h 279704"/>
                  <a:gd name="connsiteX6" fmla="*/ 239876 w 371588"/>
                  <a:gd name="connsiteY6" fmla="*/ 158074 h 279704"/>
                  <a:gd name="connsiteX7" fmla="*/ 177474 w 371588"/>
                  <a:gd name="connsiteY7" fmla="*/ 122458 h 279704"/>
                  <a:gd name="connsiteX8" fmla="*/ 121785 w 371588"/>
                  <a:gd name="connsiteY8" fmla="*/ 199775 h 279704"/>
                  <a:gd name="connsiteX9" fmla="*/ 0 w 371588"/>
                  <a:gd name="connsiteY9" fmla="*/ 199775 h 279704"/>
                  <a:gd name="connsiteX10" fmla="*/ 47080 w 371588"/>
                  <a:gd name="connsiteY10" fmla="*/ 66876 h 27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1588" h="279704">
                    <a:moveTo>
                      <a:pt x="47080" y="66876"/>
                    </a:moveTo>
                    <a:cubicBezTo>
                      <a:pt x="76478" y="31403"/>
                      <a:pt x="117593" y="7157"/>
                      <a:pt x="164458" y="1334"/>
                    </a:cubicBezTo>
                    <a:cubicBezTo>
                      <a:pt x="260347" y="-10579"/>
                      <a:pt x="348747" y="58450"/>
                      <a:pt x="367880" y="160180"/>
                    </a:cubicBezTo>
                    <a:cubicBezTo>
                      <a:pt x="372454" y="184501"/>
                      <a:pt x="372703" y="208802"/>
                      <a:pt x="369145" y="232096"/>
                    </a:cubicBezTo>
                    <a:lnTo>
                      <a:pt x="353553" y="279704"/>
                    </a:lnTo>
                    <a:lnTo>
                      <a:pt x="244215" y="171713"/>
                    </a:lnTo>
                    <a:lnTo>
                      <a:pt x="239876" y="158074"/>
                    </a:lnTo>
                    <a:cubicBezTo>
                      <a:pt x="226920" y="133146"/>
                      <a:pt x="202900" y="118401"/>
                      <a:pt x="177474" y="122458"/>
                    </a:cubicBezTo>
                    <a:cubicBezTo>
                      <a:pt x="145613" y="127541"/>
                      <a:pt x="121785" y="160623"/>
                      <a:pt x="121785" y="199775"/>
                    </a:cubicBezTo>
                    <a:lnTo>
                      <a:pt x="0" y="199775"/>
                    </a:lnTo>
                    <a:cubicBezTo>
                      <a:pt x="0" y="149048"/>
                      <a:pt x="17682" y="102349"/>
                      <a:pt x="47080" y="66876"/>
                    </a:cubicBezTo>
                    <a:close/>
                  </a:path>
                </a:pathLst>
              </a:custGeom>
              <a:solidFill>
                <a:srgbClr val="E60000"/>
              </a:solidFill>
              <a:ln w="28575" cap="flat" cmpd="sng" algn="ctr">
                <a:noFill/>
                <a:prstDash val="solid"/>
              </a:ln>
              <a:effectLst/>
            </p:spPr>
            <p:txBody>
              <a:bodyPr wrap="square" rtlCol="0" anchor="ctr">
                <a:noAutofit/>
              </a:bodyPr>
              <a:lstStyle/>
              <a:p>
                <a:pPr algn="ctr" defTabSz="914400"/>
                <a:endParaRPr lang="en-US" sz="1100" b="1" kern="0" dirty="0">
                  <a:solidFill>
                    <a:srgbClr val="FF0000"/>
                  </a:solidFill>
                  <a:latin typeface="Arial"/>
                </a:endParaRPr>
              </a:p>
            </p:txBody>
          </p:sp>
        </p:grpSp>
        <p:sp>
          <p:nvSpPr>
            <p:cNvPr id="62" name="Speech Bubble: Rectangle with Corners Rounded 61">
              <a:extLst>
                <a:ext uri="{FF2B5EF4-FFF2-40B4-BE49-F238E27FC236}">
                  <a16:creationId xmlns:a16="http://schemas.microsoft.com/office/drawing/2014/main" id="{B9FF3541-EA86-55CA-2162-FB6B1BDF1B35}"/>
                </a:ext>
              </a:extLst>
            </p:cNvPr>
            <p:cNvSpPr/>
            <p:nvPr/>
          </p:nvSpPr>
          <p:spPr>
            <a:xfrm>
              <a:off x="9143983" y="3339691"/>
              <a:ext cx="2960433" cy="535368"/>
            </a:xfrm>
            <a:prstGeom prst="wedgeRoundRectCallout">
              <a:avLst>
                <a:gd name="adj1" fmla="val 2622"/>
                <a:gd name="adj2" fmla="val 150238"/>
                <a:gd name="adj3" fmla="val 16667"/>
              </a:avLst>
            </a:prstGeom>
            <a:solidFill>
              <a:schemeClr val="bg1">
                <a:lumMod val="95000"/>
              </a:schemeClr>
            </a:solidFill>
            <a:ln w="3175" cap="flat" cmpd="sng" algn="ctr">
              <a:solidFill>
                <a:schemeClr val="bg1">
                  <a:lumMod val="75000"/>
                </a:schemeClr>
              </a:solidFill>
              <a:prstDash val="solid"/>
            </a:ln>
            <a:effectLst/>
          </p:spPr>
          <p:txBody>
            <a:bodyPr rtlCol="0" anchor="ctr"/>
            <a:lstStyle/>
            <a:p>
              <a:pPr algn="ctr" defTabSz="914400"/>
              <a:r>
                <a:rPr lang="en-US" sz="1100" b="1" kern="0" dirty="0">
                  <a:latin typeface="Arial"/>
                </a:rPr>
                <a:t>The user entered a different input value. </a:t>
              </a:r>
              <a:br>
                <a:rPr lang="en-US" sz="1100" b="1" kern="0" dirty="0">
                  <a:latin typeface="Arial"/>
                </a:rPr>
              </a:br>
              <a:r>
                <a:rPr lang="en-US" sz="1100" b="1" kern="0" dirty="0">
                  <a:latin typeface="Arial"/>
                </a:rPr>
                <a:t>Now I must recalculate!</a:t>
              </a:r>
            </a:p>
          </p:txBody>
        </p:sp>
      </p:grpSp>
    </p:spTree>
    <p:extLst>
      <p:ext uri="{BB962C8B-B14F-4D97-AF65-F5344CB8AC3E}">
        <p14:creationId xmlns:p14="http://schemas.microsoft.com/office/powerpoint/2010/main" val="1204349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C18030-3D1C-B63F-772A-D9BC2E054DDF}"/>
              </a:ext>
            </a:extLst>
          </p:cNvPr>
          <p:cNvSpPr>
            <a:spLocks noGrp="1"/>
          </p:cNvSpPr>
          <p:nvPr>
            <p:ph type="sldNum" sz="quarter" idx="12"/>
          </p:nvPr>
        </p:nvSpPr>
        <p:spPr/>
        <p:txBody>
          <a:bodyPr/>
          <a:lstStyle/>
          <a:p>
            <a:fld id="{A8160BDD-7155-D744-B749-9730458604AD}" type="slidenum">
              <a:rPr lang="en-US" smtClean="0"/>
              <a:t>12</a:t>
            </a:fld>
            <a:endParaRPr lang="en-US" dirty="0"/>
          </a:p>
        </p:txBody>
      </p:sp>
      <p:sp>
        <p:nvSpPr>
          <p:cNvPr id="2" name="Title 1">
            <a:extLst>
              <a:ext uri="{FF2B5EF4-FFF2-40B4-BE49-F238E27FC236}">
                <a16:creationId xmlns:a16="http://schemas.microsoft.com/office/drawing/2014/main" id="{2133A773-18FA-650A-AA43-43C18B4F9F95}"/>
              </a:ext>
            </a:extLst>
          </p:cNvPr>
          <p:cNvSpPr>
            <a:spLocks noGrp="1"/>
          </p:cNvSpPr>
          <p:nvPr>
            <p:ph type="title"/>
          </p:nvPr>
        </p:nvSpPr>
        <p:spPr/>
        <p:txBody>
          <a:bodyPr/>
          <a:lstStyle/>
          <a:p>
            <a:r>
              <a:rPr lang="en-US" dirty="0"/>
              <a:t>Data Types</a:t>
            </a:r>
          </a:p>
        </p:txBody>
      </p:sp>
      <p:sp>
        <p:nvSpPr>
          <p:cNvPr id="4" name="Text Placeholder 3">
            <a:extLst>
              <a:ext uri="{FF2B5EF4-FFF2-40B4-BE49-F238E27FC236}">
                <a16:creationId xmlns:a16="http://schemas.microsoft.com/office/drawing/2014/main" id="{E031576A-3C31-BD4B-9D7A-AEF0F8BD4128}"/>
              </a:ext>
            </a:extLst>
          </p:cNvPr>
          <p:cNvSpPr>
            <a:spLocks noGrp="1"/>
          </p:cNvSpPr>
          <p:nvPr>
            <p:ph type="body" sz="quarter" idx="13"/>
          </p:nvPr>
        </p:nvSpPr>
        <p:spPr/>
        <p:txBody>
          <a:bodyPr/>
          <a:lstStyle/>
          <a:p>
            <a:r>
              <a:rPr lang="en-US" dirty="0"/>
              <a:t>Power Apps provides various data types that you can use to define the data structure used within your apps. </a:t>
            </a:r>
          </a:p>
          <a:p>
            <a:r>
              <a:rPr lang="en-US" dirty="0"/>
              <a:t>Data types include Text, Number, Boolean, Date and Time, Duration, Currency, and numerous others. </a:t>
            </a:r>
          </a:p>
          <a:p>
            <a:r>
              <a:rPr lang="en-US" dirty="0"/>
              <a:t>Each data type has its own set of properties and methods that you can use to manipulate the data.</a:t>
            </a:r>
          </a:p>
          <a:p>
            <a:r>
              <a:rPr lang="en-US" dirty="0"/>
              <a:t>It is possible to convert data of one type into another data type.</a:t>
            </a:r>
          </a:p>
          <a:p>
            <a:pPr lvl="1"/>
            <a:r>
              <a:rPr lang="en-US" dirty="0"/>
              <a:t>For example, you can use the Text function to convert a Data value into the Text data type.</a:t>
            </a:r>
          </a:p>
        </p:txBody>
      </p:sp>
    </p:spTree>
    <p:extLst>
      <p:ext uri="{BB962C8B-B14F-4D97-AF65-F5344CB8AC3E}">
        <p14:creationId xmlns:p14="http://schemas.microsoft.com/office/powerpoint/2010/main" val="784141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79E6F5C-9A5B-6187-3799-D65051FD825B}"/>
              </a:ext>
            </a:extLst>
          </p:cNvPr>
          <p:cNvSpPr>
            <a:spLocks noGrp="1"/>
          </p:cNvSpPr>
          <p:nvPr>
            <p:ph type="sldNum" sz="quarter" idx="12"/>
          </p:nvPr>
        </p:nvSpPr>
        <p:spPr/>
        <p:txBody>
          <a:bodyPr/>
          <a:lstStyle/>
          <a:p>
            <a:fld id="{A8160BDD-7155-D744-B749-9730458604AD}" type="slidenum">
              <a:rPr lang="en-US" smtClean="0"/>
              <a:t>13</a:t>
            </a:fld>
            <a:endParaRPr lang="en-US" dirty="0"/>
          </a:p>
        </p:txBody>
      </p:sp>
      <p:sp>
        <p:nvSpPr>
          <p:cNvPr id="2" name="Title 1">
            <a:extLst>
              <a:ext uri="{FF2B5EF4-FFF2-40B4-BE49-F238E27FC236}">
                <a16:creationId xmlns:a16="http://schemas.microsoft.com/office/drawing/2014/main" id="{D4F7DA89-0550-796F-7C68-FC1E49A6826F}"/>
              </a:ext>
            </a:extLst>
          </p:cNvPr>
          <p:cNvSpPr>
            <a:spLocks noGrp="1"/>
          </p:cNvSpPr>
          <p:nvPr>
            <p:ph type="title"/>
          </p:nvPr>
        </p:nvSpPr>
        <p:spPr/>
        <p:txBody>
          <a:bodyPr/>
          <a:lstStyle/>
          <a:p>
            <a:r>
              <a:rPr lang="en-US" dirty="0"/>
              <a:t>Identifiers</a:t>
            </a:r>
          </a:p>
        </p:txBody>
      </p:sp>
      <p:sp>
        <p:nvSpPr>
          <p:cNvPr id="4" name="Text Placeholder 3">
            <a:extLst>
              <a:ext uri="{FF2B5EF4-FFF2-40B4-BE49-F238E27FC236}">
                <a16:creationId xmlns:a16="http://schemas.microsoft.com/office/drawing/2014/main" id="{35C67FE6-145B-C9FF-B072-8FA8F1988871}"/>
              </a:ext>
            </a:extLst>
          </p:cNvPr>
          <p:cNvSpPr>
            <a:spLocks noGrp="1"/>
          </p:cNvSpPr>
          <p:nvPr>
            <p:ph type="body" sz="quarter" idx="13"/>
          </p:nvPr>
        </p:nvSpPr>
        <p:spPr>
          <a:xfrm>
            <a:off x="336884" y="1139325"/>
            <a:ext cx="11658600" cy="844611"/>
          </a:xfrm>
        </p:spPr>
        <p:txBody>
          <a:bodyPr/>
          <a:lstStyle/>
          <a:p>
            <a:r>
              <a:rPr lang="en-US" dirty="0"/>
              <a:t>Identifiers may include any Unicode character.</a:t>
            </a:r>
          </a:p>
          <a:p>
            <a:r>
              <a:rPr lang="en-US" dirty="0"/>
              <a:t>Must follow these rules:</a:t>
            </a:r>
          </a:p>
        </p:txBody>
      </p:sp>
      <p:graphicFrame>
        <p:nvGraphicFramePr>
          <p:cNvPr id="5" name="Group 64">
            <a:extLst>
              <a:ext uri="{FF2B5EF4-FFF2-40B4-BE49-F238E27FC236}">
                <a16:creationId xmlns:a16="http://schemas.microsoft.com/office/drawing/2014/main" id="{BB46B5C5-6131-3C15-040F-FA249E6FD11F}"/>
              </a:ext>
            </a:extLst>
          </p:cNvPr>
          <p:cNvGraphicFramePr>
            <a:graphicFrameLocks noGrp="1"/>
          </p:cNvGraphicFramePr>
          <p:nvPr>
            <p:extLst>
              <p:ext uri="{D42A27DB-BD31-4B8C-83A1-F6EECF244321}">
                <p14:modId xmlns:p14="http://schemas.microsoft.com/office/powerpoint/2010/main" val="1292979900"/>
              </p:ext>
            </p:extLst>
          </p:nvPr>
        </p:nvGraphicFramePr>
        <p:xfrm>
          <a:off x="336884" y="1999440"/>
          <a:ext cx="11658599" cy="2859120"/>
        </p:xfrm>
        <a:graphic>
          <a:graphicData uri="http://schemas.openxmlformats.org/drawingml/2006/table">
            <a:tbl>
              <a:tblPr/>
              <a:tblGrid>
                <a:gridCol w="7079916">
                  <a:extLst>
                    <a:ext uri="{9D8B030D-6E8A-4147-A177-3AD203B41FA5}">
                      <a16:colId xmlns:a16="http://schemas.microsoft.com/office/drawing/2014/main" val="20000"/>
                    </a:ext>
                  </a:extLst>
                </a:gridCol>
                <a:gridCol w="2311400">
                  <a:extLst>
                    <a:ext uri="{9D8B030D-6E8A-4147-A177-3AD203B41FA5}">
                      <a16:colId xmlns:a16="http://schemas.microsoft.com/office/drawing/2014/main" val="1805428500"/>
                    </a:ext>
                  </a:extLst>
                </a:gridCol>
                <a:gridCol w="2267283">
                  <a:extLst>
                    <a:ext uri="{9D8B030D-6E8A-4147-A177-3AD203B41FA5}">
                      <a16:colId xmlns:a16="http://schemas.microsoft.com/office/drawing/2014/main" val="20001"/>
                    </a:ext>
                  </a:extLst>
                </a:gridCol>
              </a:tblGrid>
              <a:tr h="224106">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Rule</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Good Examples</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Bad Examples</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82533">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lang="en-US" dirty="0"/>
                        <a:t>Must start with a letter or an underscore ( _ ), not a number or a special character. Must start with a letter or an underscore ( _ ), not a number or a special character.</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Price</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_Price1</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1Price</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$Price1</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716961">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lang="en-US" dirty="0"/>
                        <a:t>Must be enclosed within single quotes if the identifier contains any spaces or special characters (that is, any characters that are not letters or numbers). Names without special characters don't require single quotes.</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'Account Name’</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DateOfBirth</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Account Name</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Date Of Birth</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40563">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lang="en-US" dirty="0"/>
                        <a:t>Must use two single quotes together to represent one single quote in the name.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'O''Brien’</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'Child''s Name'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O'Brien</a:t>
                      </a:r>
                    </a:p>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mn-lt"/>
                          <a:ea typeface="+mn-ea"/>
                          <a:cs typeface="+mn-cs"/>
                        </a:rPr>
                        <a:t>Child's Name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85206749"/>
                  </a:ext>
                </a:extLst>
              </a:tr>
            </a:tbl>
          </a:graphicData>
        </a:graphic>
      </p:graphicFrame>
    </p:spTree>
    <p:extLst>
      <p:ext uri="{BB962C8B-B14F-4D97-AF65-F5344CB8AC3E}">
        <p14:creationId xmlns:p14="http://schemas.microsoft.com/office/powerpoint/2010/main" val="2972784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231C8C-28EF-922E-B55E-FB3F453162FD}"/>
              </a:ext>
            </a:extLst>
          </p:cNvPr>
          <p:cNvSpPr>
            <a:spLocks noGrp="1"/>
          </p:cNvSpPr>
          <p:nvPr>
            <p:ph type="sldNum" sz="quarter" idx="12"/>
          </p:nvPr>
        </p:nvSpPr>
        <p:spPr/>
        <p:txBody>
          <a:bodyPr/>
          <a:lstStyle/>
          <a:p>
            <a:fld id="{A8160BDD-7155-D744-B749-9730458604AD}" type="slidenum">
              <a:rPr lang="en-US" smtClean="0"/>
              <a:pPr/>
              <a:t>14</a:t>
            </a:fld>
            <a:endParaRPr lang="en-US" dirty="0"/>
          </a:p>
        </p:txBody>
      </p:sp>
      <p:sp>
        <p:nvSpPr>
          <p:cNvPr id="3" name="Title 2">
            <a:extLst>
              <a:ext uri="{FF2B5EF4-FFF2-40B4-BE49-F238E27FC236}">
                <a16:creationId xmlns:a16="http://schemas.microsoft.com/office/drawing/2014/main" id="{41B28E6C-6787-4B08-8388-2F66D55EF7BE}"/>
              </a:ext>
            </a:extLst>
          </p:cNvPr>
          <p:cNvSpPr>
            <a:spLocks noGrp="1"/>
          </p:cNvSpPr>
          <p:nvPr>
            <p:ph type="title"/>
          </p:nvPr>
        </p:nvSpPr>
        <p:spPr/>
        <p:txBody>
          <a:bodyPr/>
          <a:lstStyle/>
          <a:p>
            <a:r>
              <a:rPr lang="en-US" dirty="0"/>
              <a:t>Operators and Identifiers</a:t>
            </a:r>
          </a:p>
        </p:txBody>
      </p:sp>
      <p:sp>
        <p:nvSpPr>
          <p:cNvPr id="4" name="Text Placeholder 3">
            <a:extLst>
              <a:ext uri="{FF2B5EF4-FFF2-40B4-BE49-F238E27FC236}">
                <a16:creationId xmlns:a16="http://schemas.microsoft.com/office/drawing/2014/main" id="{C87182D1-915C-1FF6-7926-609E14D3DC52}"/>
              </a:ext>
            </a:extLst>
          </p:cNvPr>
          <p:cNvSpPr>
            <a:spLocks noGrp="1"/>
          </p:cNvSpPr>
          <p:nvPr>
            <p:ph type="body" sz="quarter" idx="13"/>
          </p:nvPr>
        </p:nvSpPr>
        <p:spPr>
          <a:xfrm>
            <a:off x="336884" y="1057978"/>
            <a:ext cx="11658600" cy="708526"/>
          </a:xfrm>
        </p:spPr>
        <p:txBody>
          <a:bodyPr/>
          <a:lstStyle/>
          <a:p>
            <a:r>
              <a:rPr lang="en-US" dirty="0"/>
              <a:t>Enable you to perform math, comparison, logic, and other types of operations on variables. </a:t>
            </a:r>
          </a:p>
          <a:p>
            <a:r>
              <a:rPr lang="en-US" dirty="0"/>
              <a:t>Examples:</a:t>
            </a:r>
          </a:p>
        </p:txBody>
      </p:sp>
      <p:graphicFrame>
        <p:nvGraphicFramePr>
          <p:cNvPr id="5" name="Group 64">
            <a:extLst>
              <a:ext uri="{FF2B5EF4-FFF2-40B4-BE49-F238E27FC236}">
                <a16:creationId xmlns:a16="http://schemas.microsoft.com/office/drawing/2014/main" id="{F66F7397-8A3F-A390-D2FE-660C961EC009}"/>
              </a:ext>
            </a:extLst>
          </p:cNvPr>
          <p:cNvGraphicFramePr>
            <a:graphicFrameLocks noGrp="1"/>
          </p:cNvGraphicFramePr>
          <p:nvPr>
            <p:extLst>
              <p:ext uri="{D42A27DB-BD31-4B8C-83A1-F6EECF244321}">
                <p14:modId xmlns:p14="http://schemas.microsoft.com/office/powerpoint/2010/main" val="1249686829"/>
              </p:ext>
            </p:extLst>
          </p:nvPr>
        </p:nvGraphicFramePr>
        <p:xfrm>
          <a:off x="1158343" y="1879601"/>
          <a:ext cx="9416813" cy="3261576"/>
        </p:xfrm>
        <a:graphic>
          <a:graphicData uri="http://schemas.openxmlformats.org/drawingml/2006/table">
            <a:tbl>
              <a:tblPr/>
              <a:tblGrid>
                <a:gridCol w="1003425">
                  <a:extLst>
                    <a:ext uri="{9D8B030D-6E8A-4147-A177-3AD203B41FA5}">
                      <a16:colId xmlns:a16="http://schemas.microsoft.com/office/drawing/2014/main" val="20000"/>
                    </a:ext>
                  </a:extLst>
                </a:gridCol>
                <a:gridCol w="1916620">
                  <a:extLst>
                    <a:ext uri="{9D8B030D-6E8A-4147-A177-3AD203B41FA5}">
                      <a16:colId xmlns:a16="http://schemas.microsoft.com/office/drawing/2014/main" val="1805428500"/>
                    </a:ext>
                  </a:extLst>
                </a:gridCol>
                <a:gridCol w="6496768">
                  <a:extLst>
                    <a:ext uri="{9D8B030D-6E8A-4147-A177-3AD203B41FA5}">
                      <a16:colId xmlns:a16="http://schemas.microsoft.com/office/drawing/2014/main" val="20001"/>
                    </a:ext>
                  </a:extLst>
                </a:gridCol>
              </a:tblGrid>
              <a:tr h="139841">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Operator</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Task Performed</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kern="1200" cap="none" normalizeH="0" baseline="0" dirty="0">
                          <a:ln>
                            <a:noFill/>
                          </a:ln>
                          <a:solidFill>
                            <a:schemeClr val="bg1"/>
                          </a:solidFill>
                          <a:effectLst/>
                          <a:latin typeface="Calibri"/>
                          <a:ea typeface="+mn-ea"/>
                          <a:cs typeface="Calibri"/>
                        </a:rPr>
                        <a:t>Example</a:t>
                      </a:r>
                    </a:p>
                  </a:txBody>
                  <a:tcPr marT="45732" marB="45732"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Addition</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2 + 3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5</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Subtraction</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6 - 3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3</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Multiplication</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2 * 3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6</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85206749"/>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Division</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6 / 2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3</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223328453"/>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Exponentiation</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3 ^ 3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27</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070101141"/>
                  </a:ext>
                </a:extLst>
              </a:tr>
              <a:tr h="247741">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Equal to</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3 = 2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false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672935378"/>
                  </a:ext>
                </a:extLst>
              </a:tr>
              <a:tr h="152553">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sz="1800" kern="1200" dirty="0">
                          <a:solidFill>
                            <a:schemeClr val="tx1"/>
                          </a:solidFill>
                          <a:latin typeface="+mn-lt"/>
                          <a:ea typeface="+mn-ea"/>
                          <a:cs typeface="+mn-cs"/>
                        </a:rPr>
                        <a:t>&gt;</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sz="1800" kern="1200" dirty="0">
                          <a:solidFill>
                            <a:schemeClr val="tx1"/>
                          </a:solidFill>
                          <a:latin typeface="+mn-lt"/>
                          <a:ea typeface="+mn-ea"/>
                          <a:cs typeface="+mn-cs"/>
                        </a:rPr>
                        <a:t>Greater than </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pPr>
                      <a:r>
                        <a:rPr lang="en-US" sz="1800" kern="1200" baseline="0" dirty="0">
                          <a:solidFill>
                            <a:schemeClr val="tx1"/>
                          </a:solidFill>
                          <a:latin typeface="Courier New" panose="02070309020205020404" pitchFamily="49" charset="0"/>
                          <a:ea typeface="+mn-ea"/>
                          <a:cs typeface="Courier New" panose="02070309020205020404" pitchFamily="49" charset="0"/>
                        </a:rPr>
                        <a:t>3 &gt; 2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true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477937864"/>
                  </a:ext>
                </a:extLst>
              </a:tr>
              <a:tr h="247741">
                <a:tc>
                  <a:txBody>
                    <a:bodyPr/>
                    <a:lstStyle/>
                    <a:p>
                      <a:pPr marL="0" marR="0" lvl="0" indent="0" algn="ctr" defTabSz="914400" rtl="0" eaLnBrk="1" fontAlgn="base" latinLnBrk="0" hangingPunct="1">
                        <a:lnSpc>
                          <a:spcPct val="100000"/>
                        </a:lnSpc>
                        <a:spcBef>
                          <a:spcPct val="20000"/>
                        </a:spcBef>
                        <a:spcAft>
                          <a:spcPct val="0"/>
                        </a:spcAft>
                        <a:buClr>
                          <a:srgbClr val="FF9900"/>
                        </a:buClr>
                        <a:buSzTx/>
                        <a:buFontTx/>
                        <a:buNone/>
                        <a:tabLst/>
                        <a:defRPr/>
                      </a:pPr>
                      <a:r>
                        <a:rPr lang="en-US" dirty="0"/>
                        <a:t>in</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457200" rtl="0" eaLnBrk="1" fontAlgn="auto" latinLnBrk="0" hangingPunct="1">
                        <a:lnSpc>
                          <a:spcPct val="100000"/>
                        </a:lnSpc>
                        <a:spcBef>
                          <a:spcPct val="20000"/>
                        </a:spcBef>
                        <a:spcAft>
                          <a:spcPts val="0"/>
                        </a:spcAft>
                        <a:buClr>
                          <a:srgbClr val="009DDC"/>
                        </a:buClr>
                        <a:buSzTx/>
                        <a:buFont typeface="Arial"/>
                        <a:buNone/>
                        <a:tabLst/>
                      </a:pPr>
                      <a:r>
                        <a:rPr lang="en-US" dirty="0"/>
                        <a:t>Tests membership</a:t>
                      </a:r>
                      <a:endParaRPr lang="en-US" sz="1800" kern="1200" baseline="0" dirty="0">
                        <a:solidFill>
                          <a:schemeClr val="tx1"/>
                        </a:solidFill>
                        <a:latin typeface="+mn-lt"/>
                        <a:ea typeface="+mn-ea"/>
                        <a:cs typeface="+mn-cs"/>
                      </a:endParaRP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69863" marR="0" lvl="0" indent="-169863" algn="l" defTabSz="457200" rtl="0" eaLnBrk="1" fontAlgn="auto" latinLnBrk="0" hangingPunct="1">
                        <a:lnSpc>
                          <a:spcPct val="100000"/>
                        </a:lnSpc>
                        <a:spcBef>
                          <a:spcPct val="20000"/>
                        </a:spcBef>
                        <a:spcAft>
                          <a:spcPts val="0"/>
                        </a:spcAft>
                        <a:buClr>
                          <a:srgbClr val="009DDC"/>
                        </a:buClr>
                        <a:buSzTx/>
                        <a:buFont typeface="Arial"/>
                        <a:buChar char="•"/>
                        <a:tabLst/>
                        <a:defRPr/>
                      </a:pPr>
                      <a:r>
                        <a:rPr lang="it-IT" sz="1800" kern="1200" baseline="0" dirty="0">
                          <a:solidFill>
                            <a:schemeClr val="tx1"/>
                          </a:solidFill>
                          <a:latin typeface="Courier New" panose="02070309020205020404" pitchFamily="49" charset="0"/>
                          <a:ea typeface="+mn-ea"/>
                          <a:cs typeface="Courier New" panose="02070309020205020404" pitchFamily="49" charset="0"/>
                        </a:rPr>
                        <a:t>"pie" in ["pie", "cake", "tart"]</a:t>
                      </a:r>
                      <a:r>
                        <a:rPr lang="en-US" sz="1800" kern="1200" baseline="0" dirty="0">
                          <a:solidFill>
                            <a:schemeClr val="tx1"/>
                          </a:solidFill>
                          <a:latin typeface="Courier New" panose="02070309020205020404" pitchFamily="49" charset="0"/>
                          <a:ea typeface="+mn-ea"/>
                          <a:cs typeface="Courier New" panose="02070309020205020404" pitchFamily="49" charset="0"/>
                        </a:rPr>
                        <a:t> </a:t>
                      </a:r>
                      <a:r>
                        <a:rPr lang="en-US" sz="1800" kern="1200" baseline="0" dirty="0">
                          <a:solidFill>
                            <a:schemeClr val="tx1"/>
                          </a:solidFill>
                          <a:latin typeface="+mn-lt"/>
                          <a:ea typeface="+mn-ea"/>
                          <a:cs typeface="+mn-cs"/>
                        </a:rPr>
                        <a:t>returns </a:t>
                      </a:r>
                      <a:r>
                        <a:rPr lang="en-US" sz="1800" kern="1200" baseline="0" dirty="0">
                          <a:solidFill>
                            <a:schemeClr val="tx1"/>
                          </a:solidFill>
                          <a:latin typeface="Courier New" panose="02070309020205020404" pitchFamily="49" charset="0"/>
                          <a:ea typeface="+mn-ea"/>
                          <a:cs typeface="Courier New" panose="02070309020205020404" pitchFamily="49" charset="0"/>
                        </a:rPr>
                        <a:t>true</a:t>
                      </a:r>
                    </a:p>
                  </a:txBody>
                  <a:tcPr marT="45732" marB="45732"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930400312"/>
                  </a:ext>
                </a:extLst>
              </a:tr>
            </a:tbl>
          </a:graphicData>
        </a:graphic>
      </p:graphicFrame>
      <p:sp>
        <p:nvSpPr>
          <p:cNvPr id="6" name="Text Placeholder 3">
            <a:extLst>
              <a:ext uri="{FF2B5EF4-FFF2-40B4-BE49-F238E27FC236}">
                <a16:creationId xmlns:a16="http://schemas.microsoft.com/office/drawing/2014/main" id="{1959F587-D479-6C56-8FFB-4C2857BC37B1}"/>
              </a:ext>
            </a:extLst>
          </p:cNvPr>
          <p:cNvSpPr txBox="1">
            <a:spLocks/>
          </p:cNvSpPr>
          <p:nvPr/>
        </p:nvSpPr>
        <p:spPr>
          <a:xfrm>
            <a:off x="336884" y="5439062"/>
            <a:ext cx="11658600" cy="708526"/>
          </a:xfrm>
          <a:prstGeom prst="rect">
            <a:avLst/>
          </a:prstGeom>
        </p:spPr>
        <p:txBody>
          <a:bodyPr vert="horz" lIns="91440" tIns="45720" rIns="91440" bIns="45720" rtlCol="0">
            <a:noAutofit/>
          </a:bodyPr>
          <a:lstStyle>
            <a:lvl1pPr marL="230188" marR="0" indent="-230188" algn="l" defTabSz="457200" rtl="0" eaLnBrk="1" fontAlgn="auto" latinLnBrk="0" hangingPunct="1">
              <a:lnSpc>
                <a:spcPct val="100000"/>
              </a:lnSpc>
              <a:spcBef>
                <a:spcPct val="20000"/>
              </a:spcBef>
              <a:spcAft>
                <a:spcPts val="0"/>
              </a:spcAft>
              <a:buClr>
                <a:srgbClr val="009DDC"/>
              </a:buClr>
              <a:buSzTx/>
              <a:buFont typeface="Arial"/>
              <a:buChar char="•"/>
              <a:tabLst/>
              <a:defRPr lang="en-US" sz="1800" kern="1200" dirty="0">
                <a:solidFill>
                  <a:schemeClr val="tx1"/>
                </a:solidFill>
                <a:latin typeface="+mn-lt"/>
                <a:ea typeface="+mn-ea"/>
                <a:cs typeface="+mn-cs"/>
              </a:defRPr>
            </a:lvl1pPr>
            <a:lvl2pPr marL="401638" indent="-173038" algn="l" defTabSz="457200" rtl="0" eaLnBrk="1" latinLnBrk="0" hangingPunct="1">
              <a:spcBef>
                <a:spcPct val="20000"/>
              </a:spcBef>
              <a:buClr>
                <a:srgbClr val="009DDC"/>
              </a:buClr>
              <a:buFont typeface="Arial"/>
              <a:buChar char="•"/>
              <a:tabLst/>
              <a:defRPr lang="en-US" sz="1600" kern="1200">
                <a:solidFill>
                  <a:schemeClr val="tx1"/>
                </a:solidFill>
                <a:latin typeface="+mn-lt"/>
                <a:ea typeface="+mn-ea"/>
                <a:cs typeface="+mn-cs"/>
              </a:defRPr>
            </a:lvl2pPr>
            <a:lvl3pPr marL="630238" indent="-173038" algn="l" defTabSz="457200" rtl="0" eaLnBrk="1" latinLnBrk="0" hangingPunct="1">
              <a:spcBef>
                <a:spcPct val="20000"/>
              </a:spcBef>
              <a:buClr>
                <a:srgbClr val="009DDC"/>
              </a:buClr>
              <a:buFont typeface="Arial"/>
              <a:buChar char="•"/>
              <a:tabLst/>
              <a:defRPr lang="en-US" sz="1400" kern="1200">
                <a:solidFill>
                  <a:schemeClr val="tx1"/>
                </a:solidFill>
                <a:latin typeface="+mn-lt"/>
                <a:ea typeface="+mn-ea"/>
                <a:cs typeface="+mn-cs"/>
              </a:defRPr>
            </a:lvl3pPr>
            <a:lvl4pPr marL="858838" indent="-173038" algn="l" defTabSz="457200" rtl="0" eaLnBrk="1" latinLnBrk="0" hangingPunct="1">
              <a:spcBef>
                <a:spcPct val="20000"/>
              </a:spcBef>
              <a:buClr>
                <a:srgbClr val="009DDC"/>
              </a:buClr>
              <a:buFont typeface="Arial" panose="020B0604020202020204" pitchFamily="34" charset="0"/>
              <a:buChar char="•"/>
              <a:defRPr lang="en-US" sz="1400" kern="1200">
                <a:solidFill>
                  <a:schemeClr val="tx1"/>
                </a:solidFill>
                <a:latin typeface="+mn-lt"/>
                <a:ea typeface="+mn-ea"/>
                <a:cs typeface="+mn-cs"/>
              </a:defRPr>
            </a:lvl4pPr>
            <a:lvl5pPr marL="1030288" indent="-171450" algn="l" defTabSz="457200" rtl="0" eaLnBrk="1" latinLnBrk="0" hangingPunct="1">
              <a:spcBef>
                <a:spcPct val="20000"/>
              </a:spcBef>
              <a:buClr>
                <a:srgbClr val="009DDC"/>
              </a:buClr>
              <a:buFont typeface="Arial" panose="020B0604020202020204" pitchFamily="34" charset="0"/>
              <a:buChar char="•"/>
              <a:defRPr lang="en-US" sz="1400" kern="1200">
                <a:solidFill>
                  <a:schemeClr val="tx1"/>
                </a:solidFill>
                <a:latin typeface="+mn-lt"/>
                <a:ea typeface="+mn-ea"/>
                <a:cs typeface="+mn-cs"/>
              </a:defRPr>
            </a:lvl5pPr>
            <a:lvl6pPr marL="1198563" indent="-168275" algn="l" defTabSz="457200" rtl="0" eaLnBrk="1" latinLnBrk="0" hangingPunct="1">
              <a:spcBef>
                <a:spcPct val="20000"/>
              </a:spcBef>
              <a:buClr>
                <a:srgbClr val="009DDC"/>
              </a:buClr>
              <a:buFont typeface="Arial"/>
              <a:buChar char="•"/>
              <a:defRPr lang="en-US" sz="1400" kern="1200" dirty="0" smtClean="0">
                <a:solidFill>
                  <a:schemeClr val="tx1"/>
                </a:solidFill>
                <a:latin typeface="+mn-lt"/>
                <a:ea typeface="+mn-ea"/>
                <a:cs typeface="+mn-cs"/>
              </a:defRPr>
            </a:lvl6pPr>
            <a:lvl7pPr marL="1316038" indent="-117475" algn="l" defTabSz="457200" rtl="0" eaLnBrk="1" latinLnBrk="0" hangingPunct="1">
              <a:spcBef>
                <a:spcPct val="20000"/>
              </a:spcBef>
              <a:buClr>
                <a:srgbClr val="009DDC"/>
              </a:buClr>
              <a:buFont typeface="Arial"/>
              <a:buChar char="•"/>
              <a:defRPr sz="14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A complete list of Power Apps operators and identifiers is provided at</a:t>
            </a:r>
            <a:br>
              <a:rPr lang="en-US" dirty="0"/>
            </a:br>
            <a:r>
              <a:rPr lang="en-US" dirty="0">
                <a:hlinkClick r:id="rId2"/>
              </a:rPr>
              <a:t>https://learn.microsoft.com/en-us/power-platform/power-fx/reference/operators</a:t>
            </a:r>
            <a:endParaRPr lang="en-US" dirty="0"/>
          </a:p>
        </p:txBody>
      </p:sp>
    </p:spTree>
    <p:extLst>
      <p:ext uri="{BB962C8B-B14F-4D97-AF65-F5344CB8AC3E}">
        <p14:creationId xmlns:p14="http://schemas.microsoft.com/office/powerpoint/2010/main" val="3032575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F832818-123D-2949-58BB-341286EFE111}"/>
              </a:ext>
            </a:extLst>
          </p:cNvPr>
          <p:cNvSpPr>
            <a:spLocks noGrp="1"/>
          </p:cNvSpPr>
          <p:nvPr>
            <p:ph type="sldNum" sz="quarter" idx="12"/>
          </p:nvPr>
        </p:nvSpPr>
        <p:spPr/>
        <p:txBody>
          <a:bodyPr/>
          <a:lstStyle/>
          <a:p>
            <a:fld id="{A8160BDD-7155-D744-B749-9730458604AD}" type="slidenum">
              <a:rPr lang="en-US" smtClean="0"/>
              <a:t>15</a:t>
            </a:fld>
            <a:endParaRPr lang="en-US" dirty="0"/>
          </a:p>
        </p:txBody>
      </p:sp>
      <p:sp>
        <p:nvSpPr>
          <p:cNvPr id="4" name="Text Placeholder 3">
            <a:extLst>
              <a:ext uri="{FF2B5EF4-FFF2-40B4-BE49-F238E27FC236}">
                <a16:creationId xmlns:a16="http://schemas.microsoft.com/office/drawing/2014/main" id="{58279550-99C7-578C-18E9-7C95BD39D2EC}"/>
              </a:ext>
            </a:extLst>
          </p:cNvPr>
          <p:cNvSpPr>
            <a:spLocks noGrp="1"/>
          </p:cNvSpPr>
          <p:nvPr>
            <p:ph type="body" sz="quarter" idx="13"/>
          </p:nvPr>
        </p:nvSpPr>
        <p:spPr/>
        <p:txBody>
          <a:bodyPr/>
          <a:lstStyle/>
          <a:p>
            <a:r>
              <a:rPr lang="en-US" dirty="0"/>
              <a:t>Building a Simple App from a Blank Canvas</a:t>
            </a:r>
          </a:p>
        </p:txBody>
      </p:sp>
    </p:spTree>
    <p:extLst>
      <p:ext uri="{BB962C8B-B14F-4D97-AF65-F5344CB8AC3E}">
        <p14:creationId xmlns:p14="http://schemas.microsoft.com/office/powerpoint/2010/main" val="3518754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39EF1-A9F4-F79A-B8DB-F147FF61E645}"/>
              </a:ext>
            </a:extLst>
          </p:cNvPr>
          <p:cNvSpPr>
            <a:spLocks noGrp="1"/>
          </p:cNvSpPr>
          <p:nvPr>
            <p:ph type="title"/>
          </p:nvPr>
        </p:nvSpPr>
        <p:spPr/>
        <p:txBody>
          <a:bodyPr/>
          <a:lstStyle/>
          <a:p>
            <a:r>
              <a:rPr lang="en-US" dirty="0"/>
              <a:t>Create an App from a Template</a:t>
            </a:r>
          </a:p>
        </p:txBody>
      </p:sp>
      <p:sp>
        <p:nvSpPr>
          <p:cNvPr id="3" name="Text Placeholder 2">
            <a:extLst>
              <a:ext uri="{FF2B5EF4-FFF2-40B4-BE49-F238E27FC236}">
                <a16:creationId xmlns:a16="http://schemas.microsoft.com/office/drawing/2014/main" id="{62649965-FBFD-8075-E1AE-6C8C03A8B348}"/>
              </a:ext>
            </a:extLst>
          </p:cNvPr>
          <p:cNvSpPr>
            <a:spLocks noGrp="1"/>
          </p:cNvSpPr>
          <p:nvPr>
            <p:ph type="body" idx="1"/>
          </p:nvPr>
        </p:nvSpPr>
        <p:spPr/>
        <p:txBody>
          <a:bodyPr/>
          <a:lstStyle/>
          <a:p>
            <a:r>
              <a:rPr lang="en-US" dirty="0"/>
              <a:t>Topic B</a:t>
            </a:r>
          </a:p>
        </p:txBody>
      </p:sp>
      <p:sp>
        <p:nvSpPr>
          <p:cNvPr id="4" name="Slide Number Placeholder 3">
            <a:extLst>
              <a:ext uri="{FF2B5EF4-FFF2-40B4-BE49-F238E27FC236}">
                <a16:creationId xmlns:a16="http://schemas.microsoft.com/office/drawing/2014/main" id="{951EA0E4-1915-6AEE-0C45-BB2484D4DC31}"/>
              </a:ext>
            </a:extLst>
          </p:cNvPr>
          <p:cNvSpPr>
            <a:spLocks noGrp="1"/>
          </p:cNvSpPr>
          <p:nvPr>
            <p:ph type="sldNum" sz="quarter" idx="12"/>
          </p:nvPr>
        </p:nvSpPr>
        <p:spPr/>
        <p:txBody>
          <a:bodyPr/>
          <a:lstStyle/>
          <a:p>
            <a:fld id="{A8160BDD-7155-D744-B749-9730458604AD}" type="slidenum">
              <a:rPr lang="en-US" smtClean="0"/>
              <a:t>16</a:t>
            </a:fld>
            <a:endParaRPr lang="en-US" dirty="0"/>
          </a:p>
        </p:txBody>
      </p:sp>
    </p:spTree>
    <p:extLst>
      <p:ext uri="{BB962C8B-B14F-4D97-AF65-F5344CB8AC3E}">
        <p14:creationId xmlns:p14="http://schemas.microsoft.com/office/powerpoint/2010/main" val="4048189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F2416-4D8D-5E03-F470-608A18E29E0F}"/>
              </a:ext>
            </a:extLst>
          </p:cNvPr>
          <p:cNvSpPr>
            <a:spLocks noGrp="1"/>
          </p:cNvSpPr>
          <p:nvPr>
            <p:ph type="title"/>
          </p:nvPr>
        </p:nvSpPr>
        <p:spPr/>
        <p:txBody>
          <a:bodyPr/>
          <a:lstStyle/>
          <a:p>
            <a:r>
              <a:rPr lang="en-US" dirty="0"/>
              <a:t>Templates for Canvas Apps</a:t>
            </a:r>
          </a:p>
        </p:txBody>
      </p:sp>
      <p:sp>
        <p:nvSpPr>
          <p:cNvPr id="3" name="Slide Number Placeholder 2">
            <a:extLst>
              <a:ext uri="{FF2B5EF4-FFF2-40B4-BE49-F238E27FC236}">
                <a16:creationId xmlns:a16="http://schemas.microsoft.com/office/drawing/2014/main" id="{D79B7C03-2FEC-813B-1F56-B90D61D3C66A}"/>
              </a:ext>
            </a:extLst>
          </p:cNvPr>
          <p:cNvSpPr>
            <a:spLocks noGrp="1"/>
          </p:cNvSpPr>
          <p:nvPr>
            <p:ph type="sldNum" sz="quarter" idx="12"/>
          </p:nvPr>
        </p:nvSpPr>
        <p:spPr/>
        <p:txBody>
          <a:bodyPr/>
          <a:lstStyle/>
          <a:p>
            <a:fld id="{A8160BDD-7155-D744-B749-9730458604AD}" type="slidenum">
              <a:rPr lang="en-US" smtClean="0"/>
              <a:t>17</a:t>
            </a:fld>
            <a:endParaRPr lang="en-US" dirty="0"/>
          </a:p>
        </p:txBody>
      </p:sp>
      <p:grpSp>
        <p:nvGrpSpPr>
          <p:cNvPr id="4" name="Group 3">
            <a:extLst>
              <a:ext uri="{FF2B5EF4-FFF2-40B4-BE49-F238E27FC236}">
                <a16:creationId xmlns:a16="http://schemas.microsoft.com/office/drawing/2014/main" id="{929E0B48-0CF8-8537-2C1E-18D4EAF00DA5}"/>
              </a:ext>
            </a:extLst>
          </p:cNvPr>
          <p:cNvGrpSpPr/>
          <p:nvPr/>
        </p:nvGrpSpPr>
        <p:grpSpPr>
          <a:xfrm>
            <a:off x="226635" y="1115030"/>
            <a:ext cx="11738730" cy="5226345"/>
            <a:chOff x="226635" y="1115030"/>
            <a:chExt cx="11738730" cy="5226345"/>
          </a:xfrm>
        </p:grpSpPr>
        <p:grpSp>
          <p:nvGrpSpPr>
            <p:cNvPr id="5" name="Group 4">
              <a:extLst>
                <a:ext uri="{FF2B5EF4-FFF2-40B4-BE49-F238E27FC236}">
                  <a16:creationId xmlns:a16="http://schemas.microsoft.com/office/drawing/2014/main" id="{99502A22-7A5F-5192-A2D0-03075056CA1B}"/>
                </a:ext>
              </a:extLst>
            </p:cNvPr>
            <p:cNvGrpSpPr/>
            <p:nvPr/>
          </p:nvGrpSpPr>
          <p:grpSpPr>
            <a:xfrm>
              <a:off x="226635" y="1115030"/>
              <a:ext cx="8327300" cy="4485700"/>
              <a:chOff x="1332910" y="1531590"/>
              <a:chExt cx="8327300" cy="4485700"/>
            </a:xfrm>
          </p:grpSpPr>
          <p:pic>
            <p:nvPicPr>
              <p:cNvPr id="9" name="Picture 8">
                <a:extLst>
                  <a:ext uri="{FF2B5EF4-FFF2-40B4-BE49-F238E27FC236}">
                    <a16:creationId xmlns:a16="http://schemas.microsoft.com/office/drawing/2014/main" id="{8192AC28-9307-10F1-EF67-30511B2A6A2C}"/>
                  </a:ext>
                </a:extLst>
              </p:cNvPr>
              <p:cNvPicPr>
                <a:picLocks noChangeAspect="1"/>
              </p:cNvPicPr>
              <p:nvPr/>
            </p:nvPicPr>
            <p:blipFill>
              <a:blip r:embed="rId2"/>
              <a:stretch>
                <a:fillRect/>
              </a:stretch>
            </p:blipFill>
            <p:spPr>
              <a:xfrm>
                <a:off x="1332910" y="1531590"/>
                <a:ext cx="8327300" cy="4485700"/>
              </a:xfrm>
              <a:prstGeom prst="rect">
                <a:avLst/>
              </a:prstGeom>
            </p:spPr>
          </p:pic>
          <p:sp>
            <p:nvSpPr>
              <p:cNvPr id="10" name="Rectangle 9">
                <a:extLst>
                  <a:ext uri="{FF2B5EF4-FFF2-40B4-BE49-F238E27FC236}">
                    <a16:creationId xmlns:a16="http://schemas.microsoft.com/office/drawing/2014/main" id="{C5B004E6-7D0C-3E68-FD83-6C2C56BAFC2D}"/>
                  </a:ext>
                </a:extLst>
              </p:cNvPr>
              <p:cNvSpPr/>
              <p:nvPr/>
            </p:nvSpPr>
            <p:spPr>
              <a:xfrm>
                <a:off x="3342640" y="2204720"/>
                <a:ext cx="436880" cy="355600"/>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6" name="Group 5">
              <a:extLst>
                <a:ext uri="{FF2B5EF4-FFF2-40B4-BE49-F238E27FC236}">
                  <a16:creationId xmlns:a16="http://schemas.microsoft.com/office/drawing/2014/main" id="{D3FD35CC-9D51-D2C3-F8CE-E9629CDDF5AE}"/>
                </a:ext>
              </a:extLst>
            </p:cNvPr>
            <p:cNvGrpSpPr/>
            <p:nvPr/>
          </p:nvGrpSpPr>
          <p:grpSpPr>
            <a:xfrm>
              <a:off x="5477405" y="2225040"/>
              <a:ext cx="6487960" cy="4116335"/>
              <a:chOff x="5309955" y="1981200"/>
              <a:chExt cx="6487960" cy="4116335"/>
            </a:xfrm>
          </p:grpSpPr>
          <p:pic>
            <p:nvPicPr>
              <p:cNvPr id="7" name="Picture 6">
                <a:extLst>
                  <a:ext uri="{FF2B5EF4-FFF2-40B4-BE49-F238E27FC236}">
                    <a16:creationId xmlns:a16="http://schemas.microsoft.com/office/drawing/2014/main" id="{62EFDA20-1BC8-F603-214B-E838667BF639}"/>
                  </a:ext>
                </a:extLst>
              </p:cNvPr>
              <p:cNvPicPr>
                <a:picLocks noChangeAspect="1"/>
              </p:cNvPicPr>
              <p:nvPr/>
            </p:nvPicPr>
            <p:blipFill>
              <a:blip r:embed="rId3"/>
              <a:stretch>
                <a:fillRect/>
              </a:stretch>
            </p:blipFill>
            <p:spPr>
              <a:xfrm>
                <a:off x="5309955" y="1981200"/>
                <a:ext cx="6487960" cy="4116335"/>
              </a:xfrm>
              <a:prstGeom prst="rect">
                <a:avLst/>
              </a:prstGeom>
              <a:ln>
                <a:solidFill>
                  <a:srgbClr val="898989"/>
                </a:solidFill>
              </a:ln>
            </p:spPr>
          </p:pic>
          <p:sp>
            <p:nvSpPr>
              <p:cNvPr id="8" name="Rectangle 7">
                <a:extLst>
                  <a:ext uri="{FF2B5EF4-FFF2-40B4-BE49-F238E27FC236}">
                    <a16:creationId xmlns:a16="http://schemas.microsoft.com/office/drawing/2014/main" id="{11D75601-EE6B-969A-1A08-9D50B59A6242}"/>
                  </a:ext>
                </a:extLst>
              </p:cNvPr>
              <p:cNvSpPr/>
              <p:nvPr/>
            </p:nvSpPr>
            <p:spPr>
              <a:xfrm>
                <a:off x="8676640" y="2895600"/>
                <a:ext cx="1259840" cy="650240"/>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grpSp>
      </p:grpSp>
    </p:spTree>
    <p:extLst>
      <p:ext uri="{BB962C8B-B14F-4D97-AF65-F5344CB8AC3E}">
        <p14:creationId xmlns:p14="http://schemas.microsoft.com/office/powerpoint/2010/main" val="2606531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163847-C573-379E-C332-426F7C10A9CC}"/>
              </a:ext>
            </a:extLst>
          </p:cNvPr>
          <p:cNvSpPr>
            <a:spLocks noGrp="1"/>
          </p:cNvSpPr>
          <p:nvPr>
            <p:ph type="sldNum" sz="quarter" idx="12"/>
          </p:nvPr>
        </p:nvSpPr>
        <p:spPr/>
        <p:txBody>
          <a:bodyPr/>
          <a:lstStyle/>
          <a:p>
            <a:fld id="{A8160BDD-7155-D744-B749-9730458604AD}" type="slidenum">
              <a:rPr lang="en-US" smtClean="0"/>
              <a:t>18</a:t>
            </a:fld>
            <a:endParaRPr lang="en-US" dirty="0"/>
          </a:p>
        </p:txBody>
      </p:sp>
      <p:sp>
        <p:nvSpPr>
          <p:cNvPr id="2" name="Title 1">
            <a:extLst>
              <a:ext uri="{FF2B5EF4-FFF2-40B4-BE49-F238E27FC236}">
                <a16:creationId xmlns:a16="http://schemas.microsoft.com/office/drawing/2014/main" id="{71E65505-EBF9-0F20-AAC4-CD7199702309}"/>
              </a:ext>
            </a:extLst>
          </p:cNvPr>
          <p:cNvSpPr>
            <a:spLocks noGrp="1"/>
          </p:cNvSpPr>
          <p:nvPr>
            <p:ph type="title"/>
          </p:nvPr>
        </p:nvSpPr>
        <p:spPr/>
        <p:txBody>
          <a:bodyPr/>
          <a:lstStyle/>
          <a:p>
            <a:r>
              <a:rPr lang="en-US" dirty="0"/>
              <a:t>Projects</a:t>
            </a:r>
          </a:p>
        </p:txBody>
      </p:sp>
      <p:sp>
        <p:nvSpPr>
          <p:cNvPr id="4" name="Text Placeholder 3">
            <a:extLst>
              <a:ext uri="{FF2B5EF4-FFF2-40B4-BE49-F238E27FC236}">
                <a16:creationId xmlns:a16="http://schemas.microsoft.com/office/drawing/2014/main" id="{B14619EB-FE4F-35B3-4184-25DCC170F97E}"/>
              </a:ext>
            </a:extLst>
          </p:cNvPr>
          <p:cNvSpPr>
            <a:spLocks noGrp="1"/>
          </p:cNvSpPr>
          <p:nvPr>
            <p:ph type="body" sz="quarter" idx="13"/>
          </p:nvPr>
        </p:nvSpPr>
        <p:spPr/>
        <p:txBody>
          <a:bodyPr/>
          <a:lstStyle/>
          <a:p>
            <a:r>
              <a:rPr lang="en-US" b="1" dirty="0"/>
              <a:t>Project</a:t>
            </a:r>
            <a:r>
              <a:rPr lang="en-US" dirty="0"/>
              <a:t>: A container for various screens and objects that you create in Power Apps, which is saved online, and accessible from the Apps page.</a:t>
            </a:r>
          </a:p>
        </p:txBody>
      </p:sp>
      <p:sp>
        <p:nvSpPr>
          <p:cNvPr id="5" name="Text Placeholder 4">
            <a:extLst>
              <a:ext uri="{FF2B5EF4-FFF2-40B4-BE49-F238E27FC236}">
                <a16:creationId xmlns:a16="http://schemas.microsoft.com/office/drawing/2014/main" id="{F675C123-75B2-3BAF-F9AA-C456B6DB47C5}"/>
              </a:ext>
            </a:extLst>
          </p:cNvPr>
          <p:cNvSpPr>
            <a:spLocks noGrp="1"/>
          </p:cNvSpPr>
          <p:nvPr>
            <p:ph type="body" sz="quarter" idx="14"/>
          </p:nvPr>
        </p:nvSpPr>
        <p:spPr/>
        <p:txBody>
          <a:bodyPr/>
          <a:lstStyle/>
          <a:p>
            <a:r>
              <a:rPr lang="en-US" dirty="0"/>
              <a:t>Projects are saved online, and you can access them from the Apps page.</a:t>
            </a:r>
          </a:p>
          <a:p>
            <a:r>
              <a:rPr lang="en-US" dirty="0"/>
              <a:t>From the Apps page, you can perform such tasks as:</a:t>
            </a:r>
          </a:p>
          <a:p>
            <a:pPr lvl="1"/>
            <a:r>
              <a:rPr lang="en-US" dirty="0"/>
              <a:t>Reopen the project for editing.</a:t>
            </a:r>
          </a:p>
          <a:p>
            <a:pPr lvl="1"/>
            <a:r>
              <a:rPr lang="en-US" dirty="0"/>
              <a:t>View and restore older versions of the project that you saved previously.</a:t>
            </a:r>
          </a:p>
          <a:p>
            <a:pPr lvl="1"/>
            <a:r>
              <a:rPr lang="en-US" dirty="0"/>
              <a:t>Publish (determine which version of the project is available for use by others).</a:t>
            </a:r>
          </a:p>
          <a:p>
            <a:pPr lvl="1"/>
            <a:r>
              <a:rPr lang="en-US" dirty="0"/>
              <a:t>Export the project to a package that you can use to archive or move the project outside of Microsoft 365.</a:t>
            </a:r>
          </a:p>
          <a:p>
            <a:pPr lvl="1"/>
            <a:r>
              <a:rPr lang="en-US" dirty="0"/>
              <a:t>Install the project on a Teams tab.</a:t>
            </a:r>
          </a:p>
          <a:p>
            <a:pPr lvl="1"/>
            <a:r>
              <a:rPr lang="en-US" dirty="0"/>
              <a:t>Monitor the project as it runs to diagnose and troubleshoot problems.</a:t>
            </a:r>
          </a:p>
          <a:p>
            <a:pPr lvl="1"/>
            <a:r>
              <a:rPr lang="en-US" dirty="0"/>
              <a:t>Review usage information and other analytics.</a:t>
            </a:r>
          </a:p>
          <a:p>
            <a:pPr lvl="1"/>
            <a:r>
              <a:rPr lang="en-US" dirty="0"/>
              <a:t>Wrap a canvas app as a custom-branded, native Android or iOS app so you can distribute it to mobile users through an app store or distribution tool such as Microsoft Intune, Microsoft App Center, Google Play store, and Apple Business Manager.</a:t>
            </a:r>
          </a:p>
          <a:p>
            <a:endParaRPr lang="en-US" dirty="0"/>
          </a:p>
        </p:txBody>
      </p:sp>
    </p:spTree>
    <p:extLst>
      <p:ext uri="{BB962C8B-B14F-4D97-AF65-F5344CB8AC3E}">
        <p14:creationId xmlns:p14="http://schemas.microsoft.com/office/powerpoint/2010/main" val="1128527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70892CE-1951-1C31-1F91-02531E85799E}"/>
              </a:ext>
            </a:extLst>
          </p:cNvPr>
          <p:cNvSpPr>
            <a:spLocks noGrp="1"/>
          </p:cNvSpPr>
          <p:nvPr>
            <p:ph type="title"/>
          </p:nvPr>
        </p:nvSpPr>
        <p:spPr/>
        <p:txBody>
          <a:bodyPr/>
          <a:lstStyle/>
          <a:p>
            <a:r>
              <a:rPr lang="en-US" dirty="0"/>
              <a:t>App Checker</a:t>
            </a:r>
          </a:p>
        </p:txBody>
      </p:sp>
      <p:sp>
        <p:nvSpPr>
          <p:cNvPr id="2" name="Slide Number Placeholder 1">
            <a:extLst>
              <a:ext uri="{FF2B5EF4-FFF2-40B4-BE49-F238E27FC236}">
                <a16:creationId xmlns:a16="http://schemas.microsoft.com/office/drawing/2014/main" id="{437AB094-36D4-57FE-AA6A-354390D2AFBE}"/>
              </a:ext>
            </a:extLst>
          </p:cNvPr>
          <p:cNvSpPr>
            <a:spLocks noGrp="1"/>
          </p:cNvSpPr>
          <p:nvPr>
            <p:ph type="sldNum" sz="quarter" idx="12"/>
          </p:nvPr>
        </p:nvSpPr>
        <p:spPr/>
        <p:txBody>
          <a:bodyPr/>
          <a:lstStyle/>
          <a:p>
            <a:fld id="{A8160BDD-7155-D744-B749-9730458604AD}" type="slidenum">
              <a:rPr lang="en-US" smtClean="0"/>
              <a:pPr/>
              <a:t>19</a:t>
            </a:fld>
            <a:endParaRPr lang="en-US" dirty="0"/>
          </a:p>
        </p:txBody>
      </p:sp>
      <p:pic>
        <p:nvPicPr>
          <p:cNvPr id="8" name="Picture 7">
            <a:extLst>
              <a:ext uri="{FF2B5EF4-FFF2-40B4-BE49-F238E27FC236}">
                <a16:creationId xmlns:a16="http://schemas.microsoft.com/office/drawing/2014/main" id="{D83B851B-3128-70E5-2AF8-9736990C1F4A}"/>
              </a:ext>
            </a:extLst>
          </p:cNvPr>
          <p:cNvPicPr>
            <a:picLocks noChangeAspect="1"/>
          </p:cNvPicPr>
          <p:nvPr/>
        </p:nvPicPr>
        <p:blipFill>
          <a:blip r:embed="rId2"/>
          <a:stretch>
            <a:fillRect/>
          </a:stretch>
        </p:blipFill>
        <p:spPr>
          <a:xfrm>
            <a:off x="1804130" y="1540003"/>
            <a:ext cx="4310270" cy="4514594"/>
          </a:xfrm>
          <a:prstGeom prst="rect">
            <a:avLst/>
          </a:prstGeom>
        </p:spPr>
      </p:pic>
      <p:pic>
        <p:nvPicPr>
          <p:cNvPr id="10" name="Picture 9">
            <a:extLst>
              <a:ext uri="{FF2B5EF4-FFF2-40B4-BE49-F238E27FC236}">
                <a16:creationId xmlns:a16="http://schemas.microsoft.com/office/drawing/2014/main" id="{F31CB49A-0CBB-8DBE-2D7B-828ABAD71538}"/>
              </a:ext>
            </a:extLst>
          </p:cNvPr>
          <p:cNvPicPr>
            <a:picLocks noChangeAspect="1"/>
          </p:cNvPicPr>
          <p:nvPr/>
        </p:nvPicPr>
        <p:blipFill>
          <a:blip r:embed="rId3"/>
          <a:stretch>
            <a:fillRect/>
          </a:stretch>
        </p:blipFill>
        <p:spPr>
          <a:xfrm>
            <a:off x="6845186" y="1540003"/>
            <a:ext cx="3181622" cy="3483243"/>
          </a:xfrm>
          <a:prstGeom prst="rect">
            <a:avLst/>
          </a:prstGeom>
        </p:spPr>
      </p:pic>
      <p:sp>
        <p:nvSpPr>
          <p:cNvPr id="13" name="Rounded Rectangle 143">
            <a:extLst>
              <a:ext uri="{FF2B5EF4-FFF2-40B4-BE49-F238E27FC236}">
                <a16:creationId xmlns:a16="http://schemas.microsoft.com/office/drawing/2014/main" id="{69CEB519-0FED-4AEB-D9C8-E0205662C4F3}"/>
              </a:ext>
            </a:extLst>
          </p:cNvPr>
          <p:cNvSpPr/>
          <p:nvPr/>
        </p:nvSpPr>
        <p:spPr>
          <a:xfrm>
            <a:off x="1893030" y="1151954"/>
            <a:ext cx="4221370"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App Checker Panel</a:t>
            </a:r>
          </a:p>
        </p:txBody>
      </p:sp>
      <p:sp>
        <p:nvSpPr>
          <p:cNvPr id="15" name="Arrow: Right 14">
            <a:extLst>
              <a:ext uri="{FF2B5EF4-FFF2-40B4-BE49-F238E27FC236}">
                <a16:creationId xmlns:a16="http://schemas.microsoft.com/office/drawing/2014/main" id="{FF133925-6838-FDC5-E1DD-12DDBC07E3BD}"/>
              </a:ext>
            </a:extLst>
          </p:cNvPr>
          <p:cNvSpPr/>
          <p:nvPr/>
        </p:nvSpPr>
        <p:spPr>
          <a:xfrm>
            <a:off x="5931228" y="3592774"/>
            <a:ext cx="844222" cy="292971"/>
          </a:xfrm>
          <a:prstGeom prst="rightArrow">
            <a:avLst>
              <a:gd name="adj1" fmla="val 50000"/>
              <a:gd name="adj2" fmla="val 77104"/>
            </a:avLst>
          </a:prstGeom>
          <a:solidFill>
            <a:schemeClr val="tx1">
              <a:alpha val="24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6" name="Rounded Rectangle 143">
            <a:extLst>
              <a:ext uri="{FF2B5EF4-FFF2-40B4-BE49-F238E27FC236}">
                <a16:creationId xmlns:a16="http://schemas.microsoft.com/office/drawing/2014/main" id="{E8AC3890-ED1F-6493-B352-35EFB061499C}"/>
              </a:ext>
            </a:extLst>
          </p:cNvPr>
          <p:cNvSpPr/>
          <p:nvPr/>
        </p:nvSpPr>
        <p:spPr>
          <a:xfrm>
            <a:off x="6845186" y="1151954"/>
            <a:ext cx="318162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More Information</a:t>
            </a:r>
          </a:p>
        </p:txBody>
      </p:sp>
    </p:spTree>
    <p:extLst>
      <p:ext uri="{BB962C8B-B14F-4D97-AF65-F5344CB8AC3E}">
        <p14:creationId xmlns:p14="http://schemas.microsoft.com/office/powerpoint/2010/main" val="345680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6CA649-245E-47BC-BB91-4895E34C09BE}"/>
              </a:ext>
            </a:extLst>
          </p:cNvPr>
          <p:cNvSpPr>
            <a:spLocks noGrp="1"/>
          </p:cNvSpPr>
          <p:nvPr>
            <p:ph type="title"/>
          </p:nvPr>
        </p:nvSpPr>
        <p:spPr/>
        <p:txBody>
          <a:bodyPr/>
          <a:lstStyle/>
          <a:p>
            <a:r>
              <a:rPr lang="en-US" dirty="0"/>
              <a:t>Create an App from a Blank Canvas</a:t>
            </a:r>
          </a:p>
        </p:txBody>
      </p:sp>
      <p:sp>
        <p:nvSpPr>
          <p:cNvPr id="5" name="Text Placeholder 4">
            <a:extLst>
              <a:ext uri="{FF2B5EF4-FFF2-40B4-BE49-F238E27FC236}">
                <a16:creationId xmlns:a16="http://schemas.microsoft.com/office/drawing/2014/main" id="{44210A4E-3BEA-437C-ABC7-7FD84F9FDAD7}"/>
              </a:ext>
            </a:extLst>
          </p:cNvPr>
          <p:cNvSpPr>
            <a:spLocks noGrp="1"/>
          </p:cNvSpPr>
          <p:nvPr>
            <p:ph type="body" idx="1"/>
          </p:nvPr>
        </p:nvSpPr>
        <p:spPr/>
        <p:txBody>
          <a:bodyPr/>
          <a:lstStyle/>
          <a:p>
            <a:r>
              <a:rPr lang="en-US" dirty="0"/>
              <a:t>Topic A</a:t>
            </a:r>
          </a:p>
        </p:txBody>
      </p:sp>
      <p:sp>
        <p:nvSpPr>
          <p:cNvPr id="3" name="Slide Number Placeholder 2">
            <a:extLst>
              <a:ext uri="{FF2B5EF4-FFF2-40B4-BE49-F238E27FC236}">
                <a16:creationId xmlns:a16="http://schemas.microsoft.com/office/drawing/2014/main" id="{B2328839-53A7-4B30-8967-7760B3B42DB3}"/>
              </a:ext>
            </a:extLst>
          </p:cNvPr>
          <p:cNvSpPr>
            <a:spLocks noGrp="1"/>
          </p:cNvSpPr>
          <p:nvPr>
            <p:ph type="sldNum" sz="quarter" idx="12"/>
          </p:nvPr>
        </p:nvSpPr>
        <p:spPr/>
        <p:txBody>
          <a:bodyPr/>
          <a:lstStyle/>
          <a:p>
            <a:fld id="{A8160BDD-7155-D744-B749-9730458604AD}" type="slidenum">
              <a:rPr lang="en-US" smtClean="0"/>
              <a:t>2</a:t>
            </a:fld>
            <a:endParaRPr lang="en-US" dirty="0"/>
          </a:p>
        </p:txBody>
      </p:sp>
    </p:spTree>
    <p:extLst>
      <p:ext uri="{BB962C8B-B14F-4D97-AF65-F5344CB8AC3E}">
        <p14:creationId xmlns:p14="http://schemas.microsoft.com/office/powerpoint/2010/main" val="2190136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030643AD-5E3D-F08C-75BD-50EEFC69B6BA}"/>
              </a:ext>
            </a:extLst>
          </p:cNvPr>
          <p:cNvPicPr>
            <a:picLocks noChangeAspect="1"/>
          </p:cNvPicPr>
          <p:nvPr/>
        </p:nvPicPr>
        <p:blipFill rotWithShape="1">
          <a:blip r:embed="rId2"/>
          <a:srcRect l="16960" t="36346" r="12371" b="28302"/>
          <a:stretch/>
        </p:blipFill>
        <p:spPr>
          <a:xfrm>
            <a:off x="5545931" y="2275660"/>
            <a:ext cx="1100138" cy="309563"/>
          </a:xfrm>
          <a:prstGeom prst="rect">
            <a:avLst/>
          </a:prstGeom>
        </p:spPr>
      </p:pic>
      <p:sp>
        <p:nvSpPr>
          <p:cNvPr id="2" name="Title 1">
            <a:extLst>
              <a:ext uri="{FF2B5EF4-FFF2-40B4-BE49-F238E27FC236}">
                <a16:creationId xmlns:a16="http://schemas.microsoft.com/office/drawing/2014/main" id="{602083AC-C6FD-8167-32FF-87468EBC4369}"/>
              </a:ext>
            </a:extLst>
          </p:cNvPr>
          <p:cNvSpPr>
            <a:spLocks noGrp="1"/>
          </p:cNvSpPr>
          <p:nvPr>
            <p:ph type="title"/>
          </p:nvPr>
        </p:nvSpPr>
        <p:spPr/>
        <p:txBody>
          <a:bodyPr/>
          <a:lstStyle/>
          <a:p>
            <a:r>
              <a:rPr lang="en-US" dirty="0"/>
              <a:t>Errors Tagged within the Canvas</a:t>
            </a:r>
          </a:p>
        </p:txBody>
      </p:sp>
      <p:sp>
        <p:nvSpPr>
          <p:cNvPr id="3" name="Slide Number Placeholder 2">
            <a:extLst>
              <a:ext uri="{FF2B5EF4-FFF2-40B4-BE49-F238E27FC236}">
                <a16:creationId xmlns:a16="http://schemas.microsoft.com/office/drawing/2014/main" id="{81907BD3-0311-9DCF-AE37-B7954804CD6D}"/>
              </a:ext>
            </a:extLst>
          </p:cNvPr>
          <p:cNvSpPr>
            <a:spLocks noGrp="1"/>
          </p:cNvSpPr>
          <p:nvPr>
            <p:ph type="sldNum" sz="quarter" idx="12"/>
          </p:nvPr>
        </p:nvSpPr>
        <p:spPr/>
        <p:txBody>
          <a:bodyPr/>
          <a:lstStyle/>
          <a:p>
            <a:fld id="{A8160BDD-7155-D744-B749-9730458604AD}" type="slidenum">
              <a:rPr lang="en-US" smtClean="0"/>
              <a:t>20</a:t>
            </a:fld>
            <a:endParaRPr lang="en-US" dirty="0"/>
          </a:p>
        </p:txBody>
      </p:sp>
      <p:pic>
        <p:nvPicPr>
          <p:cNvPr id="6" name="Picture 5">
            <a:extLst>
              <a:ext uri="{FF2B5EF4-FFF2-40B4-BE49-F238E27FC236}">
                <a16:creationId xmlns:a16="http://schemas.microsoft.com/office/drawing/2014/main" id="{E715C892-0904-9B7A-E9FE-BA5C63164803}"/>
              </a:ext>
            </a:extLst>
          </p:cNvPr>
          <p:cNvPicPr>
            <a:picLocks noChangeAspect="1"/>
          </p:cNvPicPr>
          <p:nvPr/>
        </p:nvPicPr>
        <p:blipFill rotWithShape="1">
          <a:blip r:embed="rId2"/>
          <a:srcRect r="68050" b="61421"/>
          <a:stretch/>
        </p:blipFill>
        <p:spPr>
          <a:xfrm>
            <a:off x="1810868" y="2199772"/>
            <a:ext cx="497392" cy="337826"/>
          </a:xfrm>
          <a:prstGeom prst="rect">
            <a:avLst/>
          </a:prstGeom>
        </p:spPr>
      </p:pic>
      <p:pic>
        <p:nvPicPr>
          <p:cNvPr id="8" name="Picture 7">
            <a:extLst>
              <a:ext uri="{FF2B5EF4-FFF2-40B4-BE49-F238E27FC236}">
                <a16:creationId xmlns:a16="http://schemas.microsoft.com/office/drawing/2014/main" id="{C67C67EC-1933-6B6B-D039-BA0757F19515}"/>
              </a:ext>
            </a:extLst>
          </p:cNvPr>
          <p:cNvPicPr>
            <a:picLocks noChangeAspect="1"/>
          </p:cNvPicPr>
          <p:nvPr/>
        </p:nvPicPr>
        <p:blipFill rotWithShape="1">
          <a:blip r:embed="rId3"/>
          <a:srcRect t="28676"/>
          <a:stretch/>
        </p:blipFill>
        <p:spPr>
          <a:xfrm>
            <a:off x="5160281" y="2557462"/>
            <a:ext cx="1800000" cy="700901"/>
          </a:xfrm>
          <a:prstGeom prst="rect">
            <a:avLst/>
          </a:prstGeom>
        </p:spPr>
      </p:pic>
      <p:sp>
        <p:nvSpPr>
          <p:cNvPr id="10" name="Rounded Rectangle 143">
            <a:extLst>
              <a:ext uri="{FF2B5EF4-FFF2-40B4-BE49-F238E27FC236}">
                <a16:creationId xmlns:a16="http://schemas.microsoft.com/office/drawing/2014/main" id="{CFDB0039-3731-EC7B-A2DA-811A1FFD4859}"/>
              </a:ext>
            </a:extLst>
          </p:cNvPr>
          <p:cNvSpPr/>
          <p:nvPr/>
        </p:nvSpPr>
        <p:spPr>
          <a:xfrm>
            <a:off x="1389218" y="1647339"/>
            <a:ext cx="247650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Button with an Error</a:t>
            </a:r>
          </a:p>
        </p:txBody>
      </p:sp>
      <p:sp>
        <p:nvSpPr>
          <p:cNvPr id="11" name="Rounded Rectangle 143">
            <a:extLst>
              <a:ext uri="{FF2B5EF4-FFF2-40B4-BE49-F238E27FC236}">
                <a16:creationId xmlns:a16="http://schemas.microsoft.com/office/drawing/2014/main" id="{C7D82DD3-B05C-F984-A61F-43E3374F2415}"/>
              </a:ext>
            </a:extLst>
          </p:cNvPr>
          <p:cNvSpPr/>
          <p:nvPr/>
        </p:nvSpPr>
        <p:spPr>
          <a:xfrm>
            <a:off x="4784043" y="1647339"/>
            <a:ext cx="247650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Dropdown Menu Providing Help</a:t>
            </a:r>
          </a:p>
        </p:txBody>
      </p:sp>
      <p:cxnSp>
        <p:nvCxnSpPr>
          <p:cNvPr id="13" name="Straight Connector 12">
            <a:extLst>
              <a:ext uri="{FF2B5EF4-FFF2-40B4-BE49-F238E27FC236}">
                <a16:creationId xmlns:a16="http://schemas.microsoft.com/office/drawing/2014/main" id="{BFD36169-9DF2-B26D-B4CB-B63CE54CF10A}"/>
              </a:ext>
            </a:extLst>
          </p:cNvPr>
          <p:cNvCxnSpPr/>
          <p:nvPr/>
        </p:nvCxnSpPr>
        <p:spPr>
          <a:xfrm>
            <a:off x="5160281" y="2550298"/>
            <a:ext cx="0" cy="736125"/>
          </a:xfrm>
          <a:prstGeom prst="line">
            <a:avLst/>
          </a:prstGeom>
          <a:ln w="19050">
            <a:solidFill>
              <a:srgbClr val="EDEDED"/>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0275DFF0-EF2B-4F54-AA8C-A270A4B2FD62}"/>
              </a:ext>
            </a:extLst>
          </p:cNvPr>
          <p:cNvCxnSpPr>
            <a:cxnSpLocks/>
          </p:cNvCxnSpPr>
          <p:nvPr/>
        </p:nvCxnSpPr>
        <p:spPr>
          <a:xfrm>
            <a:off x="5160281" y="3286423"/>
            <a:ext cx="1757478" cy="0"/>
          </a:xfrm>
          <a:prstGeom prst="line">
            <a:avLst/>
          </a:prstGeom>
          <a:ln w="19050">
            <a:solidFill>
              <a:srgbClr val="EDEDED"/>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D75A1FE6-BBD0-63C3-C892-C8B4A89E60B5}"/>
              </a:ext>
            </a:extLst>
          </p:cNvPr>
          <p:cNvCxnSpPr/>
          <p:nvPr/>
        </p:nvCxnSpPr>
        <p:spPr>
          <a:xfrm>
            <a:off x="6917759" y="2550298"/>
            <a:ext cx="0" cy="736125"/>
          </a:xfrm>
          <a:prstGeom prst="line">
            <a:avLst/>
          </a:prstGeom>
          <a:ln w="19050">
            <a:solidFill>
              <a:srgbClr val="EDEDED"/>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EE2F5079-B761-9049-9D74-3F7E88FE6649}"/>
              </a:ext>
            </a:extLst>
          </p:cNvPr>
          <p:cNvCxnSpPr>
            <a:cxnSpLocks/>
          </p:cNvCxnSpPr>
          <p:nvPr/>
        </p:nvCxnSpPr>
        <p:spPr>
          <a:xfrm>
            <a:off x="5160281" y="2555061"/>
            <a:ext cx="1757478" cy="0"/>
          </a:xfrm>
          <a:prstGeom prst="line">
            <a:avLst/>
          </a:prstGeom>
          <a:ln w="19050">
            <a:solidFill>
              <a:srgbClr val="EDEDED"/>
            </a:solidFill>
          </a:ln>
          <a:effectLst/>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FD953652-B69A-0725-366E-827D6A093777}"/>
              </a:ext>
            </a:extLst>
          </p:cNvPr>
          <p:cNvPicPr>
            <a:picLocks noChangeAspect="1"/>
          </p:cNvPicPr>
          <p:nvPr/>
        </p:nvPicPr>
        <p:blipFill rotWithShape="1">
          <a:blip r:embed="rId2"/>
          <a:srcRect l="16960" t="36346" r="12371" b="28302"/>
          <a:stretch/>
        </p:blipFill>
        <p:spPr>
          <a:xfrm>
            <a:off x="2308260" y="2275660"/>
            <a:ext cx="1100138" cy="309563"/>
          </a:xfrm>
          <a:prstGeom prst="rect">
            <a:avLst/>
          </a:prstGeom>
        </p:spPr>
      </p:pic>
      <p:pic>
        <p:nvPicPr>
          <p:cNvPr id="21" name="Picture 20">
            <a:extLst>
              <a:ext uri="{FF2B5EF4-FFF2-40B4-BE49-F238E27FC236}">
                <a16:creationId xmlns:a16="http://schemas.microsoft.com/office/drawing/2014/main" id="{72FC10E5-8D87-FC38-A442-3CD94BA8786C}"/>
              </a:ext>
            </a:extLst>
          </p:cNvPr>
          <p:cNvPicPr>
            <a:picLocks noChangeAspect="1"/>
          </p:cNvPicPr>
          <p:nvPr/>
        </p:nvPicPr>
        <p:blipFill rotWithShape="1">
          <a:blip r:embed="rId2"/>
          <a:srcRect r="68050" b="61421"/>
          <a:stretch/>
        </p:blipFill>
        <p:spPr>
          <a:xfrm>
            <a:off x="5048539" y="2184412"/>
            <a:ext cx="497392" cy="337826"/>
          </a:xfrm>
          <a:prstGeom prst="rect">
            <a:avLst/>
          </a:prstGeom>
        </p:spPr>
      </p:pic>
      <p:grpSp>
        <p:nvGrpSpPr>
          <p:cNvPr id="30" name="Group 29">
            <a:extLst>
              <a:ext uri="{FF2B5EF4-FFF2-40B4-BE49-F238E27FC236}">
                <a16:creationId xmlns:a16="http://schemas.microsoft.com/office/drawing/2014/main" id="{99ECF797-11A6-59E0-6BC9-7D6D7B4C9FDF}"/>
              </a:ext>
            </a:extLst>
          </p:cNvPr>
          <p:cNvGrpSpPr/>
          <p:nvPr/>
        </p:nvGrpSpPr>
        <p:grpSpPr>
          <a:xfrm>
            <a:off x="8178868" y="2275660"/>
            <a:ext cx="2410457" cy="3272228"/>
            <a:chOff x="7149212" y="2206139"/>
            <a:chExt cx="3064299" cy="4159827"/>
          </a:xfrm>
        </p:grpSpPr>
        <p:pic>
          <p:nvPicPr>
            <p:cNvPr id="23" name="Picture 22">
              <a:extLst>
                <a:ext uri="{FF2B5EF4-FFF2-40B4-BE49-F238E27FC236}">
                  <a16:creationId xmlns:a16="http://schemas.microsoft.com/office/drawing/2014/main" id="{2E512FDA-DA6E-522E-FEBB-7E48E80208CA}"/>
                </a:ext>
              </a:extLst>
            </p:cNvPr>
            <p:cNvPicPr>
              <a:picLocks noChangeAspect="1"/>
            </p:cNvPicPr>
            <p:nvPr/>
          </p:nvPicPr>
          <p:blipFill>
            <a:blip r:embed="rId4"/>
            <a:stretch>
              <a:fillRect/>
            </a:stretch>
          </p:blipFill>
          <p:spPr>
            <a:xfrm>
              <a:off x="7161912" y="2218839"/>
              <a:ext cx="3038899" cy="4134427"/>
            </a:xfrm>
            <a:prstGeom prst="rect">
              <a:avLst/>
            </a:prstGeom>
          </p:spPr>
        </p:pic>
        <p:grpSp>
          <p:nvGrpSpPr>
            <p:cNvPr id="29" name="BORDERS_AND_FADERS">
              <a:extLst>
                <a:ext uri="{FF2B5EF4-FFF2-40B4-BE49-F238E27FC236}">
                  <a16:creationId xmlns:a16="http://schemas.microsoft.com/office/drawing/2014/main" id="{A47E47B7-663E-B9AC-CDF6-6E82A4742455}"/>
                </a:ext>
              </a:extLst>
            </p:cNvPr>
            <p:cNvGrpSpPr/>
            <p:nvPr/>
          </p:nvGrpSpPr>
          <p:grpSpPr>
            <a:xfrm>
              <a:off x="7149212" y="2206139"/>
              <a:ext cx="3064299" cy="4159827"/>
              <a:chOff x="8984362" y="2206139"/>
              <a:chExt cx="3064299" cy="4159827"/>
            </a:xfrm>
          </p:grpSpPr>
          <p:sp>
            <p:nvSpPr>
              <p:cNvPr id="25" name="BORDER_TOP">
                <a:extLst>
                  <a:ext uri="{FF2B5EF4-FFF2-40B4-BE49-F238E27FC236}">
                    <a16:creationId xmlns:a16="http://schemas.microsoft.com/office/drawing/2014/main" id="{A420A1E7-A07C-3EE7-1F18-81D1BAD4A3E8}"/>
                  </a:ext>
                </a:extLst>
              </p:cNvPr>
              <p:cNvSpPr/>
              <p:nvPr/>
            </p:nvSpPr>
            <p:spPr>
              <a:xfrm>
                <a:off x="8984362" y="2206139"/>
                <a:ext cx="3064299" cy="12700"/>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6" name="BORDER_LEFT">
                <a:extLst>
                  <a:ext uri="{FF2B5EF4-FFF2-40B4-BE49-F238E27FC236}">
                    <a16:creationId xmlns:a16="http://schemas.microsoft.com/office/drawing/2014/main" id="{23E89806-71F2-C31E-B42D-B3D6A5B98110}"/>
                  </a:ext>
                </a:extLst>
              </p:cNvPr>
              <p:cNvSpPr/>
              <p:nvPr/>
            </p:nvSpPr>
            <p:spPr>
              <a:xfrm>
                <a:off x="8984362" y="2206139"/>
                <a:ext cx="12700" cy="4159827"/>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8" name="BORDER_RIGHT">
                <a:extLst>
                  <a:ext uri="{FF2B5EF4-FFF2-40B4-BE49-F238E27FC236}">
                    <a16:creationId xmlns:a16="http://schemas.microsoft.com/office/drawing/2014/main" id="{28AB2C5E-0453-6567-ADFB-F5FEB859EDF2}"/>
                  </a:ext>
                </a:extLst>
              </p:cNvPr>
              <p:cNvSpPr/>
              <p:nvPr/>
            </p:nvSpPr>
            <p:spPr>
              <a:xfrm>
                <a:off x="12035961" y="2206139"/>
                <a:ext cx="12700" cy="4159827"/>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7" name="FADER_BOTTOM">
                <a:extLst>
                  <a:ext uri="{FF2B5EF4-FFF2-40B4-BE49-F238E27FC236}">
                    <a16:creationId xmlns:a16="http://schemas.microsoft.com/office/drawing/2014/main" id="{72E32B7B-5826-14F5-C763-F1460B1743AA}"/>
                  </a:ext>
                </a:extLst>
              </p:cNvPr>
              <p:cNvSpPr/>
              <p:nvPr/>
            </p:nvSpPr>
            <p:spPr>
              <a:xfrm>
                <a:off x="8984362" y="5972266"/>
                <a:ext cx="3064299" cy="393700"/>
              </a:xfrm>
              <a:prstGeom prst="rect">
                <a:avLst/>
              </a:prstGeom>
              <a:gradFill flip="none" rotWithShape="1">
                <a:gsLst>
                  <a:gs pos="0">
                    <a:srgbClr val="FFFFFF">
                      <a:alpha val="0"/>
                    </a:srgbClr>
                  </a:gs>
                  <a:gs pos="100000">
                    <a:srgbClr val="FFFFFF"/>
                  </a:gs>
                </a:gsLst>
                <a:lin ang="54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grpSp>
      <p:sp>
        <p:nvSpPr>
          <p:cNvPr id="31" name="Rounded Rectangle 143">
            <a:extLst>
              <a:ext uri="{FF2B5EF4-FFF2-40B4-BE49-F238E27FC236}">
                <a16:creationId xmlns:a16="http://schemas.microsoft.com/office/drawing/2014/main" id="{9933E900-8963-A124-3249-5D360757FDBF}"/>
              </a:ext>
            </a:extLst>
          </p:cNvPr>
          <p:cNvSpPr/>
          <p:nvPr/>
        </p:nvSpPr>
        <p:spPr>
          <a:xfrm>
            <a:off x="8178868" y="1647339"/>
            <a:ext cx="247650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Help Shown in Details Pane</a:t>
            </a:r>
          </a:p>
        </p:txBody>
      </p:sp>
      <p:sp>
        <p:nvSpPr>
          <p:cNvPr id="32" name="Arrow: Right 31">
            <a:extLst>
              <a:ext uri="{FF2B5EF4-FFF2-40B4-BE49-F238E27FC236}">
                <a16:creationId xmlns:a16="http://schemas.microsoft.com/office/drawing/2014/main" id="{0B74E634-F21B-B346-F87D-C0ABD0FD910A}"/>
              </a:ext>
            </a:extLst>
          </p:cNvPr>
          <p:cNvSpPr/>
          <p:nvPr/>
        </p:nvSpPr>
        <p:spPr>
          <a:xfrm>
            <a:off x="7038614" y="2945529"/>
            <a:ext cx="1019400" cy="292971"/>
          </a:xfrm>
          <a:prstGeom prst="rightArrow">
            <a:avLst>
              <a:gd name="adj1" fmla="val 50000"/>
              <a:gd name="adj2" fmla="val 77104"/>
            </a:avLst>
          </a:prstGeom>
          <a:solidFill>
            <a:schemeClr val="tx1">
              <a:alpha val="24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1316437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294D2-B1F6-4D9B-538A-9965B2656925}"/>
              </a:ext>
            </a:extLst>
          </p:cNvPr>
          <p:cNvSpPr>
            <a:spLocks noGrp="1"/>
          </p:cNvSpPr>
          <p:nvPr>
            <p:ph type="sldNum" sz="quarter" idx="12"/>
          </p:nvPr>
        </p:nvSpPr>
        <p:spPr/>
        <p:txBody>
          <a:bodyPr/>
          <a:lstStyle/>
          <a:p>
            <a:fld id="{A8160BDD-7155-D744-B749-9730458604AD}" type="slidenum">
              <a:rPr lang="en-US" smtClean="0"/>
              <a:t>21</a:t>
            </a:fld>
            <a:endParaRPr lang="en-US" dirty="0"/>
          </a:p>
        </p:txBody>
      </p:sp>
      <p:sp>
        <p:nvSpPr>
          <p:cNvPr id="4" name="Text Placeholder 3">
            <a:extLst>
              <a:ext uri="{FF2B5EF4-FFF2-40B4-BE49-F238E27FC236}">
                <a16:creationId xmlns:a16="http://schemas.microsoft.com/office/drawing/2014/main" id="{0C6EA24F-6CE8-17EB-3C4C-9EAA1170B317}"/>
              </a:ext>
            </a:extLst>
          </p:cNvPr>
          <p:cNvSpPr>
            <a:spLocks noGrp="1"/>
          </p:cNvSpPr>
          <p:nvPr>
            <p:ph type="body" sz="quarter" idx="13"/>
          </p:nvPr>
        </p:nvSpPr>
        <p:spPr/>
        <p:txBody>
          <a:bodyPr/>
          <a:lstStyle/>
          <a:p>
            <a:r>
              <a:rPr lang="en-US" dirty="0"/>
              <a:t>Creating a Canvas App from a Template</a:t>
            </a:r>
          </a:p>
        </p:txBody>
      </p:sp>
    </p:spTree>
    <p:custDataLst>
      <p:tags r:id="rId1"/>
    </p:custDataLst>
    <p:extLst>
      <p:ext uri="{BB962C8B-B14F-4D97-AF65-F5344CB8AC3E}">
        <p14:creationId xmlns:p14="http://schemas.microsoft.com/office/powerpoint/2010/main" val="3025665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294D2-B1F6-4D9B-538A-9965B2656925}"/>
              </a:ext>
            </a:extLst>
          </p:cNvPr>
          <p:cNvSpPr>
            <a:spLocks noGrp="1"/>
          </p:cNvSpPr>
          <p:nvPr>
            <p:ph type="sldNum" sz="quarter" idx="12"/>
          </p:nvPr>
        </p:nvSpPr>
        <p:spPr/>
        <p:txBody>
          <a:bodyPr/>
          <a:lstStyle/>
          <a:p>
            <a:fld id="{A8160BDD-7155-D744-B749-9730458604AD}" type="slidenum">
              <a:rPr lang="en-US" smtClean="0"/>
              <a:t>22</a:t>
            </a:fld>
            <a:endParaRPr lang="en-US" dirty="0"/>
          </a:p>
        </p:txBody>
      </p:sp>
      <p:sp>
        <p:nvSpPr>
          <p:cNvPr id="4" name="Text Placeholder 3">
            <a:extLst>
              <a:ext uri="{FF2B5EF4-FFF2-40B4-BE49-F238E27FC236}">
                <a16:creationId xmlns:a16="http://schemas.microsoft.com/office/drawing/2014/main" id="{0C6EA24F-6CE8-17EB-3C4C-9EAA1170B317}"/>
              </a:ext>
            </a:extLst>
          </p:cNvPr>
          <p:cNvSpPr>
            <a:spLocks noGrp="1"/>
          </p:cNvSpPr>
          <p:nvPr>
            <p:ph type="body" sz="quarter" idx="13"/>
          </p:nvPr>
        </p:nvSpPr>
        <p:spPr/>
        <p:txBody>
          <a:bodyPr/>
          <a:lstStyle/>
          <a:p>
            <a:r>
              <a:rPr lang="en-US" dirty="0"/>
              <a:t>Building a Canvas App: Modifying the Home Screen</a:t>
            </a:r>
          </a:p>
        </p:txBody>
      </p:sp>
    </p:spTree>
    <p:extLst>
      <p:ext uri="{BB962C8B-B14F-4D97-AF65-F5344CB8AC3E}">
        <p14:creationId xmlns:p14="http://schemas.microsoft.com/office/powerpoint/2010/main" val="1328323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294D2-B1F6-4D9B-538A-9965B2656925}"/>
              </a:ext>
            </a:extLst>
          </p:cNvPr>
          <p:cNvSpPr>
            <a:spLocks noGrp="1"/>
          </p:cNvSpPr>
          <p:nvPr>
            <p:ph type="sldNum" sz="quarter" idx="12"/>
          </p:nvPr>
        </p:nvSpPr>
        <p:spPr/>
        <p:txBody>
          <a:bodyPr/>
          <a:lstStyle/>
          <a:p>
            <a:fld id="{A8160BDD-7155-D744-B749-9730458604AD}" type="slidenum">
              <a:rPr lang="en-US" smtClean="0"/>
              <a:t>23</a:t>
            </a:fld>
            <a:endParaRPr lang="en-US" dirty="0"/>
          </a:p>
        </p:txBody>
      </p:sp>
      <p:sp>
        <p:nvSpPr>
          <p:cNvPr id="4" name="Text Placeholder 3">
            <a:extLst>
              <a:ext uri="{FF2B5EF4-FFF2-40B4-BE49-F238E27FC236}">
                <a16:creationId xmlns:a16="http://schemas.microsoft.com/office/drawing/2014/main" id="{0C6EA24F-6CE8-17EB-3C4C-9EAA1170B317}"/>
              </a:ext>
            </a:extLst>
          </p:cNvPr>
          <p:cNvSpPr>
            <a:spLocks noGrp="1"/>
          </p:cNvSpPr>
          <p:nvPr>
            <p:ph type="body" sz="quarter" idx="13"/>
          </p:nvPr>
        </p:nvSpPr>
        <p:spPr/>
        <p:txBody>
          <a:bodyPr/>
          <a:lstStyle/>
          <a:p>
            <a:r>
              <a:rPr lang="en-US" dirty="0"/>
              <a:t>Building a Canvas App: Modifying the Overview Screen</a:t>
            </a:r>
          </a:p>
        </p:txBody>
      </p:sp>
    </p:spTree>
    <p:extLst>
      <p:ext uri="{BB962C8B-B14F-4D97-AF65-F5344CB8AC3E}">
        <p14:creationId xmlns:p14="http://schemas.microsoft.com/office/powerpoint/2010/main" val="4210752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294D2-B1F6-4D9B-538A-9965B2656925}"/>
              </a:ext>
            </a:extLst>
          </p:cNvPr>
          <p:cNvSpPr>
            <a:spLocks noGrp="1"/>
          </p:cNvSpPr>
          <p:nvPr>
            <p:ph type="sldNum" sz="quarter" idx="12"/>
          </p:nvPr>
        </p:nvSpPr>
        <p:spPr/>
        <p:txBody>
          <a:bodyPr/>
          <a:lstStyle/>
          <a:p>
            <a:fld id="{A8160BDD-7155-D744-B749-9730458604AD}" type="slidenum">
              <a:rPr lang="en-US" smtClean="0"/>
              <a:t>24</a:t>
            </a:fld>
            <a:endParaRPr lang="en-US" dirty="0"/>
          </a:p>
        </p:txBody>
      </p:sp>
      <p:sp>
        <p:nvSpPr>
          <p:cNvPr id="4" name="Text Placeholder 3">
            <a:extLst>
              <a:ext uri="{FF2B5EF4-FFF2-40B4-BE49-F238E27FC236}">
                <a16:creationId xmlns:a16="http://schemas.microsoft.com/office/drawing/2014/main" id="{0C6EA24F-6CE8-17EB-3C4C-9EAA1170B317}"/>
              </a:ext>
            </a:extLst>
          </p:cNvPr>
          <p:cNvSpPr>
            <a:spLocks noGrp="1"/>
          </p:cNvSpPr>
          <p:nvPr>
            <p:ph type="body" sz="quarter" idx="13"/>
          </p:nvPr>
        </p:nvSpPr>
        <p:spPr/>
        <p:txBody>
          <a:bodyPr/>
          <a:lstStyle/>
          <a:p>
            <a:r>
              <a:rPr lang="en-US" dirty="0"/>
              <a:t>Building a Canvas App: Modifying the Features Screen</a:t>
            </a:r>
          </a:p>
        </p:txBody>
      </p:sp>
    </p:spTree>
    <p:extLst>
      <p:ext uri="{BB962C8B-B14F-4D97-AF65-F5344CB8AC3E}">
        <p14:creationId xmlns:p14="http://schemas.microsoft.com/office/powerpoint/2010/main" val="3703511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294D2-B1F6-4D9B-538A-9965B2656925}"/>
              </a:ext>
            </a:extLst>
          </p:cNvPr>
          <p:cNvSpPr>
            <a:spLocks noGrp="1"/>
          </p:cNvSpPr>
          <p:nvPr>
            <p:ph type="sldNum" sz="quarter" idx="12"/>
          </p:nvPr>
        </p:nvSpPr>
        <p:spPr/>
        <p:txBody>
          <a:bodyPr/>
          <a:lstStyle/>
          <a:p>
            <a:fld id="{A8160BDD-7155-D744-B749-9730458604AD}" type="slidenum">
              <a:rPr lang="en-US" smtClean="0"/>
              <a:t>25</a:t>
            </a:fld>
            <a:endParaRPr lang="en-US" dirty="0"/>
          </a:p>
        </p:txBody>
      </p:sp>
      <p:sp>
        <p:nvSpPr>
          <p:cNvPr id="4" name="Text Placeholder 3">
            <a:extLst>
              <a:ext uri="{FF2B5EF4-FFF2-40B4-BE49-F238E27FC236}">
                <a16:creationId xmlns:a16="http://schemas.microsoft.com/office/drawing/2014/main" id="{0C6EA24F-6CE8-17EB-3C4C-9EAA1170B317}"/>
              </a:ext>
            </a:extLst>
          </p:cNvPr>
          <p:cNvSpPr>
            <a:spLocks noGrp="1"/>
          </p:cNvSpPr>
          <p:nvPr>
            <p:ph type="body" sz="quarter" idx="13"/>
          </p:nvPr>
        </p:nvSpPr>
        <p:spPr/>
        <p:txBody>
          <a:bodyPr/>
          <a:lstStyle/>
          <a:p>
            <a:r>
              <a:rPr lang="en-US" dirty="0"/>
              <a:t>Building a Canvas App: Removing Unnecessary Screens</a:t>
            </a:r>
          </a:p>
        </p:txBody>
      </p:sp>
    </p:spTree>
    <p:extLst>
      <p:ext uri="{BB962C8B-B14F-4D97-AF65-F5344CB8AC3E}">
        <p14:creationId xmlns:p14="http://schemas.microsoft.com/office/powerpoint/2010/main" val="168271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CB4852F-C4FE-4CF6-449F-EB336C4179BF}"/>
              </a:ext>
            </a:extLst>
          </p:cNvPr>
          <p:cNvSpPr>
            <a:spLocks noGrp="1"/>
          </p:cNvSpPr>
          <p:nvPr>
            <p:ph type="sldNum" sz="quarter" idx="12"/>
          </p:nvPr>
        </p:nvSpPr>
        <p:spPr/>
        <p:txBody>
          <a:bodyPr/>
          <a:lstStyle/>
          <a:p>
            <a:fld id="{A8160BDD-7155-D744-B749-9730458604AD}" type="slidenum">
              <a:rPr lang="en-US" smtClean="0"/>
              <a:pPr/>
              <a:t>26</a:t>
            </a:fld>
            <a:endParaRPr lang="en-US" dirty="0"/>
          </a:p>
        </p:txBody>
      </p:sp>
      <p:sp>
        <p:nvSpPr>
          <p:cNvPr id="4" name="Text Placeholder 3">
            <a:extLst>
              <a:ext uri="{FF2B5EF4-FFF2-40B4-BE49-F238E27FC236}">
                <a16:creationId xmlns:a16="http://schemas.microsoft.com/office/drawing/2014/main" id="{7A58CE90-45FD-9933-A7C5-81B7287C7F59}"/>
              </a:ext>
            </a:extLst>
          </p:cNvPr>
          <p:cNvSpPr>
            <a:spLocks noGrp="1"/>
          </p:cNvSpPr>
          <p:nvPr>
            <p:ph type="body" sz="quarter" idx="13"/>
          </p:nvPr>
        </p:nvSpPr>
        <p:spPr/>
        <p:txBody>
          <a:bodyPr/>
          <a:lstStyle/>
          <a:p>
            <a:r>
              <a:rPr lang="en-US" dirty="0"/>
              <a:t>What types of controls do you expect to use most often in your canvas apps?</a:t>
            </a:r>
          </a:p>
          <a:p>
            <a:r>
              <a:rPr lang="en-US" dirty="0"/>
              <a:t>In what ways is Power Apps like other programming tools you have used? How is it different?</a:t>
            </a:r>
          </a:p>
        </p:txBody>
      </p:sp>
    </p:spTree>
    <p:extLst>
      <p:ext uri="{BB962C8B-B14F-4D97-AF65-F5344CB8AC3E}">
        <p14:creationId xmlns:p14="http://schemas.microsoft.com/office/powerpoint/2010/main" val="2057982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A26587-E58A-31DD-57EA-AC86D8D58A89}"/>
              </a:ext>
            </a:extLst>
          </p:cNvPr>
          <p:cNvSpPr>
            <a:spLocks noGrp="1"/>
          </p:cNvSpPr>
          <p:nvPr>
            <p:ph type="sldNum" sz="quarter" idx="12"/>
          </p:nvPr>
        </p:nvSpPr>
        <p:spPr/>
        <p:txBody>
          <a:bodyPr/>
          <a:lstStyle/>
          <a:p>
            <a:fld id="{A8160BDD-7155-D744-B749-9730458604AD}" type="slidenum">
              <a:rPr lang="en-US" smtClean="0"/>
              <a:t>3</a:t>
            </a:fld>
            <a:endParaRPr lang="en-US" dirty="0"/>
          </a:p>
        </p:txBody>
      </p:sp>
      <p:sp>
        <p:nvSpPr>
          <p:cNvPr id="5" name="Title 4">
            <a:extLst>
              <a:ext uri="{FF2B5EF4-FFF2-40B4-BE49-F238E27FC236}">
                <a16:creationId xmlns:a16="http://schemas.microsoft.com/office/drawing/2014/main" id="{59EBE324-E884-307C-0CB0-F549F55FF38E}"/>
              </a:ext>
            </a:extLst>
          </p:cNvPr>
          <p:cNvSpPr>
            <a:spLocks noGrp="1"/>
          </p:cNvSpPr>
          <p:nvPr>
            <p:ph type="title"/>
          </p:nvPr>
        </p:nvSpPr>
        <p:spPr/>
        <p:txBody>
          <a:bodyPr/>
          <a:lstStyle/>
          <a:p>
            <a:r>
              <a:rPr lang="en-US" dirty="0"/>
              <a:t>Options for Building Canvas Apps</a:t>
            </a:r>
          </a:p>
        </p:txBody>
      </p:sp>
      <p:sp>
        <p:nvSpPr>
          <p:cNvPr id="2" name="Text Placeholder 1">
            <a:extLst>
              <a:ext uri="{FF2B5EF4-FFF2-40B4-BE49-F238E27FC236}">
                <a16:creationId xmlns:a16="http://schemas.microsoft.com/office/drawing/2014/main" id="{71F19628-205C-1DBE-2933-9C0A7A1A47EB}"/>
              </a:ext>
            </a:extLst>
          </p:cNvPr>
          <p:cNvSpPr>
            <a:spLocks noGrp="1"/>
          </p:cNvSpPr>
          <p:nvPr>
            <p:ph type="body" sz="quarter" idx="13"/>
          </p:nvPr>
        </p:nvSpPr>
        <p:spPr/>
        <p:txBody>
          <a:bodyPr/>
          <a:lstStyle/>
          <a:p>
            <a:r>
              <a:rPr lang="en-US" dirty="0"/>
              <a:t>Start from a Blank app. </a:t>
            </a:r>
          </a:p>
          <a:p>
            <a:pPr lvl="1"/>
            <a:r>
              <a:rPr lang="en-US" dirty="0"/>
              <a:t>This provides you with full control over the user interface and functionality.</a:t>
            </a:r>
          </a:p>
          <a:p>
            <a:r>
              <a:rPr lang="en-US" dirty="0"/>
              <a:t>Start from several default data sources (Microsoft Dataverse table,  SharePoint list, Excel file, or SQL database).</a:t>
            </a:r>
          </a:p>
          <a:p>
            <a:r>
              <a:rPr lang="en-US" dirty="0"/>
              <a:t>Start from Image (preview). </a:t>
            </a:r>
          </a:p>
          <a:p>
            <a:pPr lvl="1"/>
            <a:r>
              <a:rPr lang="en-US" dirty="0"/>
              <a:t>The </a:t>
            </a:r>
            <a:r>
              <a:rPr lang="en-US" b="1" dirty="0"/>
              <a:t>Image to app</a:t>
            </a:r>
            <a:r>
              <a:rPr lang="en-US" dirty="0"/>
              <a:t> feature enables you to jump-start the app-creation process by basing your app layout on an existing visual design, including existing paper forms, sketches, and so forth. Once the layout is created, this feature guides you through the process of connecting to a data source.</a:t>
            </a:r>
          </a:p>
          <a:p>
            <a:r>
              <a:rPr lang="en-US" dirty="0"/>
              <a:t>Start from Figma (preview). </a:t>
            </a:r>
          </a:p>
          <a:p>
            <a:pPr lvl="1"/>
            <a:r>
              <a:rPr lang="en-US" dirty="0"/>
              <a:t>Figma is a user interface design tool that enables you to collaborate with others to design apps, products, and other solutions.</a:t>
            </a:r>
          </a:p>
          <a:p>
            <a:r>
              <a:rPr lang="en-US" dirty="0"/>
              <a:t>Start from template. Numerous templates are available to provide base functionality for common use cases.</a:t>
            </a:r>
          </a:p>
        </p:txBody>
      </p:sp>
      <p:pic>
        <p:nvPicPr>
          <p:cNvPr id="6" name="Graphic 5" descr="Hammer outline">
            <a:extLst>
              <a:ext uri="{FF2B5EF4-FFF2-40B4-BE49-F238E27FC236}">
                <a16:creationId xmlns:a16="http://schemas.microsoft.com/office/drawing/2014/main" id="{96EA41BC-4C31-8733-328B-007C356326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31236" y="4685385"/>
            <a:ext cx="914400" cy="914400"/>
          </a:xfrm>
          <a:prstGeom prst="rect">
            <a:avLst/>
          </a:prstGeom>
        </p:spPr>
      </p:pic>
      <p:pic>
        <p:nvPicPr>
          <p:cNvPr id="10" name="Graphic 9" descr="Tools outline">
            <a:extLst>
              <a:ext uri="{FF2B5EF4-FFF2-40B4-BE49-F238E27FC236}">
                <a16:creationId xmlns:a16="http://schemas.microsoft.com/office/drawing/2014/main" id="{69AA36E0-4B3D-2848-EF51-D3925112354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54276" y="4878981"/>
            <a:ext cx="914400" cy="914400"/>
          </a:xfrm>
          <a:prstGeom prst="rect">
            <a:avLst/>
          </a:prstGeom>
        </p:spPr>
      </p:pic>
      <p:pic>
        <p:nvPicPr>
          <p:cNvPr id="12" name="Graphic 11" descr="Artist male outline">
            <a:extLst>
              <a:ext uri="{FF2B5EF4-FFF2-40B4-BE49-F238E27FC236}">
                <a16:creationId xmlns:a16="http://schemas.microsoft.com/office/drawing/2014/main" id="{40926555-A588-D7E3-20ED-4DF0C375AC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410036" y="5493662"/>
            <a:ext cx="914400" cy="914400"/>
          </a:xfrm>
          <a:prstGeom prst="rect">
            <a:avLst/>
          </a:prstGeom>
        </p:spPr>
      </p:pic>
      <p:pic>
        <p:nvPicPr>
          <p:cNvPr id="14" name="Graphic 13" descr="Easel outline">
            <a:extLst>
              <a:ext uri="{FF2B5EF4-FFF2-40B4-BE49-F238E27FC236}">
                <a16:creationId xmlns:a16="http://schemas.microsoft.com/office/drawing/2014/main" id="{E75ECB30-5350-E0FF-070C-C8E3603CB86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645636" y="5267469"/>
            <a:ext cx="914400" cy="914400"/>
          </a:xfrm>
          <a:prstGeom prst="rect">
            <a:avLst/>
          </a:prstGeom>
        </p:spPr>
      </p:pic>
    </p:spTree>
    <p:extLst>
      <p:ext uri="{BB962C8B-B14F-4D97-AF65-F5344CB8AC3E}">
        <p14:creationId xmlns:p14="http://schemas.microsoft.com/office/powerpoint/2010/main" val="392237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CE2E4-86D5-CA2C-3F42-C7B43BDA0CD4}"/>
              </a:ext>
            </a:extLst>
          </p:cNvPr>
          <p:cNvSpPr>
            <a:spLocks noGrp="1"/>
          </p:cNvSpPr>
          <p:nvPr>
            <p:ph type="title"/>
          </p:nvPr>
        </p:nvSpPr>
        <p:spPr/>
        <p:txBody>
          <a:bodyPr/>
          <a:lstStyle/>
          <a:p>
            <a:r>
              <a:rPr lang="en-US" dirty="0"/>
              <a:t>Power Apps Studio</a:t>
            </a:r>
          </a:p>
        </p:txBody>
      </p:sp>
      <p:sp>
        <p:nvSpPr>
          <p:cNvPr id="3" name="Slide Number Placeholder 2">
            <a:extLst>
              <a:ext uri="{FF2B5EF4-FFF2-40B4-BE49-F238E27FC236}">
                <a16:creationId xmlns:a16="http://schemas.microsoft.com/office/drawing/2014/main" id="{EEC55C1B-AB41-A65A-1A00-D8CFD2A3B53D}"/>
              </a:ext>
            </a:extLst>
          </p:cNvPr>
          <p:cNvSpPr>
            <a:spLocks noGrp="1"/>
          </p:cNvSpPr>
          <p:nvPr>
            <p:ph type="sldNum" sz="quarter" idx="12"/>
          </p:nvPr>
        </p:nvSpPr>
        <p:spPr/>
        <p:txBody>
          <a:bodyPr/>
          <a:lstStyle/>
          <a:p>
            <a:fld id="{A8160BDD-7155-D744-B749-9730458604AD}" type="slidenum">
              <a:rPr lang="en-US" smtClean="0"/>
              <a:t>4</a:t>
            </a:fld>
            <a:endParaRPr lang="en-US" dirty="0"/>
          </a:p>
        </p:txBody>
      </p:sp>
      <p:grpSp>
        <p:nvGrpSpPr>
          <p:cNvPr id="4" name="Group 3">
            <a:extLst>
              <a:ext uri="{FF2B5EF4-FFF2-40B4-BE49-F238E27FC236}">
                <a16:creationId xmlns:a16="http://schemas.microsoft.com/office/drawing/2014/main" id="{554C6DA0-D644-1602-A6CF-1B18C57131FA}"/>
              </a:ext>
            </a:extLst>
          </p:cNvPr>
          <p:cNvGrpSpPr/>
          <p:nvPr/>
        </p:nvGrpSpPr>
        <p:grpSpPr>
          <a:xfrm>
            <a:off x="606830" y="1084299"/>
            <a:ext cx="10987864" cy="5431143"/>
            <a:chOff x="302024" y="1058172"/>
            <a:chExt cx="10987864" cy="5431143"/>
          </a:xfrm>
        </p:grpSpPr>
        <p:pic>
          <p:nvPicPr>
            <p:cNvPr id="5" name="Picture 4">
              <a:extLst>
                <a:ext uri="{FF2B5EF4-FFF2-40B4-BE49-F238E27FC236}">
                  <a16:creationId xmlns:a16="http://schemas.microsoft.com/office/drawing/2014/main" id="{9D788415-093D-2EC7-E7D0-09129078D2DF}"/>
                </a:ext>
              </a:extLst>
            </p:cNvPr>
            <p:cNvPicPr>
              <a:picLocks noChangeAspect="1"/>
            </p:cNvPicPr>
            <p:nvPr/>
          </p:nvPicPr>
          <p:blipFill>
            <a:blip r:embed="rId2"/>
            <a:stretch>
              <a:fillRect/>
            </a:stretch>
          </p:blipFill>
          <p:spPr>
            <a:xfrm>
              <a:off x="1902065" y="1585344"/>
              <a:ext cx="9160030" cy="4392752"/>
            </a:xfrm>
            <a:prstGeom prst="rect">
              <a:avLst/>
            </a:prstGeom>
          </p:spPr>
        </p:pic>
        <p:sp>
          <p:nvSpPr>
            <p:cNvPr id="6" name="AutoShape 303">
              <a:extLst>
                <a:ext uri="{FF2B5EF4-FFF2-40B4-BE49-F238E27FC236}">
                  <a16:creationId xmlns:a16="http://schemas.microsoft.com/office/drawing/2014/main" id="{EFBC7677-892A-2D41-F56B-5C885B6151EE}"/>
                </a:ext>
              </a:extLst>
            </p:cNvPr>
            <p:cNvSpPr>
              <a:spLocks/>
            </p:cNvSpPr>
            <p:nvPr/>
          </p:nvSpPr>
          <p:spPr bwMode="auto">
            <a:xfrm rot="5400000" flipH="1" flipV="1">
              <a:off x="6386035" y="-3084986"/>
              <a:ext cx="192088" cy="9108447"/>
            </a:xfrm>
            <a:prstGeom prst="rightBrace">
              <a:avLst>
                <a:gd name="adj1" fmla="val 65909"/>
                <a:gd name="adj2" fmla="val 50000"/>
              </a:avLst>
            </a:prstGeom>
            <a:noFill/>
            <a:ln w="1905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defTabSz="914400">
                <a:defRPr/>
              </a:pPr>
              <a:endParaRPr lang="en-US" kern="0" dirty="0">
                <a:solidFill>
                  <a:sysClr val="windowText" lastClr="000000"/>
                </a:solidFill>
              </a:endParaRPr>
            </a:p>
          </p:txBody>
        </p:sp>
        <p:sp>
          <p:nvSpPr>
            <p:cNvPr id="7" name="Rounded Rectangle 143">
              <a:extLst>
                <a:ext uri="{FF2B5EF4-FFF2-40B4-BE49-F238E27FC236}">
                  <a16:creationId xmlns:a16="http://schemas.microsoft.com/office/drawing/2014/main" id="{FB7B5862-8B8D-78BC-9406-F0D7D2ECB590}"/>
                </a:ext>
              </a:extLst>
            </p:cNvPr>
            <p:cNvSpPr/>
            <p:nvPr/>
          </p:nvSpPr>
          <p:spPr>
            <a:xfrm>
              <a:off x="5893312" y="1058172"/>
              <a:ext cx="117753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Title bar</a:t>
              </a:r>
            </a:p>
          </p:txBody>
        </p:sp>
        <p:sp>
          <p:nvSpPr>
            <p:cNvPr id="8" name="Rectangle 7">
              <a:extLst>
                <a:ext uri="{FF2B5EF4-FFF2-40B4-BE49-F238E27FC236}">
                  <a16:creationId xmlns:a16="http://schemas.microsoft.com/office/drawing/2014/main" id="{249557F5-47D5-2264-E580-AB2BB7B0B6E7}"/>
                </a:ext>
              </a:extLst>
            </p:cNvPr>
            <p:cNvSpPr/>
            <p:nvPr/>
          </p:nvSpPr>
          <p:spPr>
            <a:xfrm>
              <a:off x="1902065" y="1975156"/>
              <a:ext cx="5982095" cy="336995"/>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9" name="Line 315">
              <a:extLst>
                <a:ext uri="{FF2B5EF4-FFF2-40B4-BE49-F238E27FC236}">
                  <a16:creationId xmlns:a16="http://schemas.microsoft.com/office/drawing/2014/main" id="{C67F1C85-08B5-F18E-8945-9AA93C83FF32}"/>
                </a:ext>
              </a:extLst>
            </p:cNvPr>
            <p:cNvSpPr>
              <a:spLocks noChangeShapeType="1"/>
            </p:cNvSpPr>
            <p:nvPr/>
          </p:nvSpPr>
          <p:spPr bwMode="auto">
            <a:xfrm>
              <a:off x="1403590" y="2109765"/>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10" name="Rounded Rectangle 143">
              <a:extLst>
                <a:ext uri="{FF2B5EF4-FFF2-40B4-BE49-F238E27FC236}">
                  <a16:creationId xmlns:a16="http://schemas.microsoft.com/office/drawing/2014/main" id="{3B436BEC-D15E-4C7B-0874-F268BBC2ABDC}"/>
                </a:ext>
              </a:extLst>
            </p:cNvPr>
            <p:cNvSpPr/>
            <p:nvPr/>
          </p:nvSpPr>
          <p:spPr>
            <a:xfrm>
              <a:off x="332504" y="1867156"/>
              <a:ext cx="1295285" cy="4865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Menu/ command bar</a:t>
              </a:r>
            </a:p>
          </p:txBody>
        </p:sp>
        <p:sp>
          <p:nvSpPr>
            <p:cNvPr id="11" name="Rectangle 10">
              <a:extLst>
                <a:ext uri="{FF2B5EF4-FFF2-40B4-BE49-F238E27FC236}">
                  <a16:creationId xmlns:a16="http://schemas.microsoft.com/office/drawing/2014/main" id="{A4DC9172-C039-01E2-7581-B30584AE753A}"/>
                </a:ext>
              </a:extLst>
            </p:cNvPr>
            <p:cNvSpPr/>
            <p:nvPr/>
          </p:nvSpPr>
          <p:spPr>
            <a:xfrm>
              <a:off x="8745187" y="1975676"/>
              <a:ext cx="2306356" cy="347207"/>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2" name="Line 316">
              <a:extLst>
                <a:ext uri="{FF2B5EF4-FFF2-40B4-BE49-F238E27FC236}">
                  <a16:creationId xmlns:a16="http://schemas.microsoft.com/office/drawing/2014/main" id="{C115BF39-E556-22BD-FADC-315FE634B40B}"/>
                </a:ext>
              </a:extLst>
            </p:cNvPr>
            <p:cNvSpPr>
              <a:spLocks noChangeShapeType="1"/>
            </p:cNvSpPr>
            <p:nvPr/>
          </p:nvSpPr>
          <p:spPr bwMode="auto">
            <a:xfrm rot="5400000" flipH="1">
              <a:off x="10106830" y="2234144"/>
              <a:ext cx="451779" cy="69088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13" name="Rounded Rectangle 143">
              <a:extLst>
                <a:ext uri="{FF2B5EF4-FFF2-40B4-BE49-F238E27FC236}">
                  <a16:creationId xmlns:a16="http://schemas.microsoft.com/office/drawing/2014/main" id="{37C39E8B-6BF2-B938-D00A-617715D5BEBA}"/>
                </a:ext>
              </a:extLst>
            </p:cNvPr>
            <p:cNvSpPr/>
            <p:nvPr/>
          </p:nvSpPr>
          <p:spPr>
            <a:xfrm>
              <a:off x="10112356" y="2795379"/>
              <a:ext cx="117753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Actions</a:t>
              </a:r>
            </a:p>
          </p:txBody>
        </p:sp>
        <p:sp>
          <p:nvSpPr>
            <p:cNvPr id="14" name="AutoShape 303">
              <a:extLst>
                <a:ext uri="{FF2B5EF4-FFF2-40B4-BE49-F238E27FC236}">
                  <a16:creationId xmlns:a16="http://schemas.microsoft.com/office/drawing/2014/main" id="{2AF5844D-E0F9-1E71-6824-AA585646C8CE}"/>
                </a:ext>
              </a:extLst>
            </p:cNvPr>
            <p:cNvSpPr>
              <a:spLocks/>
            </p:cNvSpPr>
            <p:nvPr/>
          </p:nvSpPr>
          <p:spPr bwMode="auto">
            <a:xfrm rot="16200000" flipH="1">
              <a:off x="7437595" y="-877538"/>
              <a:ext cx="192088" cy="7050670"/>
            </a:xfrm>
            <a:prstGeom prst="rightBrace">
              <a:avLst>
                <a:gd name="adj1" fmla="val 65909"/>
                <a:gd name="adj2" fmla="val 50000"/>
              </a:avLst>
            </a:prstGeom>
            <a:noFill/>
            <a:ln w="1905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defTabSz="914400">
                <a:defRPr/>
              </a:pPr>
              <a:endParaRPr lang="en-US" kern="0" dirty="0">
                <a:solidFill>
                  <a:sysClr val="windowText" lastClr="000000"/>
                </a:solidFill>
              </a:endParaRPr>
            </a:p>
          </p:txBody>
        </p:sp>
        <p:sp>
          <p:nvSpPr>
            <p:cNvPr id="15" name="Rounded Rectangle 143">
              <a:extLst>
                <a:ext uri="{FF2B5EF4-FFF2-40B4-BE49-F238E27FC236}">
                  <a16:creationId xmlns:a16="http://schemas.microsoft.com/office/drawing/2014/main" id="{BDBF3518-0F38-640B-49AF-108E5E402CCC}"/>
                </a:ext>
              </a:extLst>
            </p:cNvPr>
            <p:cNvSpPr/>
            <p:nvPr/>
          </p:nvSpPr>
          <p:spPr>
            <a:xfrm>
              <a:off x="6826311" y="2774065"/>
              <a:ext cx="1424814"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Formula bar</a:t>
              </a:r>
            </a:p>
          </p:txBody>
        </p:sp>
        <p:sp>
          <p:nvSpPr>
            <p:cNvPr id="16" name="Rectangle 15">
              <a:extLst>
                <a:ext uri="{FF2B5EF4-FFF2-40B4-BE49-F238E27FC236}">
                  <a16:creationId xmlns:a16="http://schemas.microsoft.com/office/drawing/2014/main" id="{350888A1-159E-E1F5-2A01-6D71259DE20B}"/>
                </a:ext>
              </a:extLst>
            </p:cNvPr>
            <p:cNvSpPr/>
            <p:nvPr/>
          </p:nvSpPr>
          <p:spPr>
            <a:xfrm rot="5400000">
              <a:off x="784799" y="3757690"/>
              <a:ext cx="2587986" cy="368567"/>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7" name="Line 315">
              <a:extLst>
                <a:ext uri="{FF2B5EF4-FFF2-40B4-BE49-F238E27FC236}">
                  <a16:creationId xmlns:a16="http://schemas.microsoft.com/office/drawing/2014/main" id="{07AC4EC8-C35F-8A95-C19F-C81935CE58C9}"/>
                </a:ext>
              </a:extLst>
            </p:cNvPr>
            <p:cNvSpPr>
              <a:spLocks noChangeShapeType="1"/>
            </p:cNvSpPr>
            <p:nvPr/>
          </p:nvSpPr>
          <p:spPr bwMode="auto">
            <a:xfrm>
              <a:off x="1378551" y="3941973"/>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18" name="Rounded Rectangle 143">
              <a:extLst>
                <a:ext uri="{FF2B5EF4-FFF2-40B4-BE49-F238E27FC236}">
                  <a16:creationId xmlns:a16="http://schemas.microsoft.com/office/drawing/2014/main" id="{DE952BFE-2980-00E4-437B-833A1CA62239}"/>
                </a:ext>
              </a:extLst>
            </p:cNvPr>
            <p:cNvSpPr/>
            <p:nvPr/>
          </p:nvSpPr>
          <p:spPr>
            <a:xfrm>
              <a:off x="330420" y="3720820"/>
              <a:ext cx="1295285" cy="442307"/>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App authoring menu</a:t>
              </a:r>
            </a:p>
          </p:txBody>
        </p:sp>
        <p:sp>
          <p:nvSpPr>
            <p:cNvPr id="19" name="Rounded Rectangle 143">
              <a:extLst>
                <a:ext uri="{FF2B5EF4-FFF2-40B4-BE49-F238E27FC236}">
                  <a16:creationId xmlns:a16="http://schemas.microsoft.com/office/drawing/2014/main" id="{78214E65-9A9C-BABA-9B49-2322C298AA77}"/>
                </a:ext>
              </a:extLst>
            </p:cNvPr>
            <p:cNvSpPr/>
            <p:nvPr/>
          </p:nvSpPr>
          <p:spPr>
            <a:xfrm>
              <a:off x="6960112" y="5071433"/>
              <a:ext cx="117753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Canvas</a:t>
              </a:r>
            </a:p>
          </p:txBody>
        </p:sp>
        <p:sp>
          <p:nvSpPr>
            <p:cNvPr id="20" name="Rounded Rectangle 143">
              <a:extLst>
                <a:ext uri="{FF2B5EF4-FFF2-40B4-BE49-F238E27FC236}">
                  <a16:creationId xmlns:a16="http://schemas.microsoft.com/office/drawing/2014/main" id="{DCECA6D7-0AE4-7C06-B1AA-73E30A74A15E}"/>
                </a:ext>
              </a:extLst>
            </p:cNvPr>
            <p:cNvSpPr/>
            <p:nvPr/>
          </p:nvSpPr>
          <p:spPr>
            <a:xfrm>
              <a:off x="9036847" y="4803418"/>
              <a:ext cx="1424814"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Properties pane</a:t>
              </a:r>
            </a:p>
          </p:txBody>
        </p:sp>
        <p:sp>
          <p:nvSpPr>
            <p:cNvPr id="21" name="Rounded Rectangle 143">
              <a:extLst>
                <a:ext uri="{FF2B5EF4-FFF2-40B4-BE49-F238E27FC236}">
                  <a16:creationId xmlns:a16="http://schemas.microsoft.com/office/drawing/2014/main" id="{51A73EA7-EFE1-8451-B080-2CF6401566F5}"/>
                </a:ext>
              </a:extLst>
            </p:cNvPr>
            <p:cNvSpPr/>
            <p:nvPr/>
          </p:nvSpPr>
          <p:spPr>
            <a:xfrm>
              <a:off x="2562394" y="4803418"/>
              <a:ext cx="156729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Authoring options</a:t>
              </a:r>
            </a:p>
          </p:txBody>
        </p:sp>
        <p:sp>
          <p:nvSpPr>
            <p:cNvPr id="22" name="Rectangle 21">
              <a:extLst>
                <a:ext uri="{FF2B5EF4-FFF2-40B4-BE49-F238E27FC236}">
                  <a16:creationId xmlns:a16="http://schemas.microsoft.com/office/drawing/2014/main" id="{59BCFA63-E330-8079-BEBE-BBB86C92C67B}"/>
                </a:ext>
              </a:extLst>
            </p:cNvPr>
            <p:cNvSpPr/>
            <p:nvPr/>
          </p:nvSpPr>
          <p:spPr>
            <a:xfrm>
              <a:off x="2017039" y="2333489"/>
              <a:ext cx="1708466" cy="311209"/>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3" name="Line 316">
              <a:extLst>
                <a:ext uri="{FF2B5EF4-FFF2-40B4-BE49-F238E27FC236}">
                  <a16:creationId xmlns:a16="http://schemas.microsoft.com/office/drawing/2014/main" id="{40DD99F2-CBD4-5508-0E9D-90F5F8C4AA9E}"/>
                </a:ext>
              </a:extLst>
            </p:cNvPr>
            <p:cNvSpPr>
              <a:spLocks noChangeShapeType="1"/>
            </p:cNvSpPr>
            <p:nvPr/>
          </p:nvSpPr>
          <p:spPr bwMode="auto">
            <a:xfrm rot="5400000" flipH="1">
              <a:off x="3838110" y="2508464"/>
              <a:ext cx="451779" cy="69088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24" name="Rounded Rectangle 143">
              <a:extLst>
                <a:ext uri="{FF2B5EF4-FFF2-40B4-BE49-F238E27FC236}">
                  <a16:creationId xmlns:a16="http://schemas.microsoft.com/office/drawing/2014/main" id="{46F4D096-F4C3-F205-AE48-07302D3DA77B}"/>
                </a:ext>
              </a:extLst>
            </p:cNvPr>
            <p:cNvSpPr/>
            <p:nvPr/>
          </p:nvSpPr>
          <p:spPr>
            <a:xfrm>
              <a:off x="3735634" y="3007417"/>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Properties list</a:t>
              </a:r>
            </a:p>
          </p:txBody>
        </p:sp>
        <p:sp>
          <p:nvSpPr>
            <p:cNvPr id="25" name="Rectangle 24">
              <a:extLst>
                <a:ext uri="{FF2B5EF4-FFF2-40B4-BE49-F238E27FC236}">
                  <a16:creationId xmlns:a16="http://schemas.microsoft.com/office/drawing/2014/main" id="{610DBD86-E540-30D4-490B-6D49BDDB070A}"/>
                </a:ext>
              </a:extLst>
            </p:cNvPr>
            <p:cNvSpPr/>
            <p:nvPr/>
          </p:nvSpPr>
          <p:spPr>
            <a:xfrm>
              <a:off x="5887523" y="5676129"/>
              <a:ext cx="2644139" cy="311209"/>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6" name="Line 316">
              <a:extLst>
                <a:ext uri="{FF2B5EF4-FFF2-40B4-BE49-F238E27FC236}">
                  <a16:creationId xmlns:a16="http://schemas.microsoft.com/office/drawing/2014/main" id="{13A5A856-C310-FC64-9E6F-1FCF2E3D66BD}"/>
                </a:ext>
              </a:extLst>
            </p:cNvPr>
            <p:cNvSpPr>
              <a:spLocks noChangeShapeType="1"/>
            </p:cNvSpPr>
            <p:nvPr/>
          </p:nvSpPr>
          <p:spPr bwMode="auto">
            <a:xfrm rot="5400000">
              <a:off x="4655546" y="5453763"/>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27" name="Rounded Rectangle 143">
              <a:extLst>
                <a:ext uri="{FF2B5EF4-FFF2-40B4-BE49-F238E27FC236}">
                  <a16:creationId xmlns:a16="http://schemas.microsoft.com/office/drawing/2014/main" id="{CEB90D4E-9F10-99E9-BA97-3783299996AD}"/>
                </a:ext>
              </a:extLst>
            </p:cNvPr>
            <p:cNvSpPr/>
            <p:nvPr/>
          </p:nvSpPr>
          <p:spPr>
            <a:xfrm>
              <a:off x="4257141" y="5050790"/>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Screen selector</a:t>
              </a:r>
            </a:p>
          </p:txBody>
        </p:sp>
        <p:sp>
          <p:nvSpPr>
            <p:cNvPr id="28" name="Rectangle 27">
              <a:extLst>
                <a:ext uri="{FF2B5EF4-FFF2-40B4-BE49-F238E27FC236}">
                  <a16:creationId xmlns:a16="http://schemas.microsoft.com/office/drawing/2014/main" id="{A17AB451-E83E-05B6-4549-11E7FDF40A58}"/>
                </a:ext>
              </a:extLst>
            </p:cNvPr>
            <p:cNvSpPr/>
            <p:nvPr/>
          </p:nvSpPr>
          <p:spPr>
            <a:xfrm rot="5400000">
              <a:off x="1738043" y="5444250"/>
              <a:ext cx="681498" cy="368567"/>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9" name="Line 315">
              <a:extLst>
                <a:ext uri="{FF2B5EF4-FFF2-40B4-BE49-F238E27FC236}">
                  <a16:creationId xmlns:a16="http://schemas.microsoft.com/office/drawing/2014/main" id="{FE5BEC9E-6363-EC98-1A39-5207A85E84F5}"/>
                </a:ext>
              </a:extLst>
            </p:cNvPr>
            <p:cNvSpPr>
              <a:spLocks noChangeShapeType="1"/>
            </p:cNvSpPr>
            <p:nvPr/>
          </p:nvSpPr>
          <p:spPr bwMode="auto">
            <a:xfrm>
              <a:off x="1373110" y="5635285"/>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30" name="Rounded Rectangle 143">
              <a:extLst>
                <a:ext uri="{FF2B5EF4-FFF2-40B4-BE49-F238E27FC236}">
                  <a16:creationId xmlns:a16="http://schemas.microsoft.com/office/drawing/2014/main" id="{84BB0CA2-F5AD-145A-FD8A-2BC70C627883}"/>
                </a:ext>
              </a:extLst>
            </p:cNvPr>
            <p:cNvSpPr/>
            <p:nvPr/>
          </p:nvSpPr>
          <p:spPr>
            <a:xfrm>
              <a:off x="302024" y="5392676"/>
              <a:ext cx="1295285" cy="4865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App settings/ virtual agent</a:t>
              </a:r>
            </a:p>
          </p:txBody>
        </p:sp>
        <p:sp>
          <p:nvSpPr>
            <p:cNvPr id="31" name="Line 314">
              <a:extLst>
                <a:ext uri="{FF2B5EF4-FFF2-40B4-BE49-F238E27FC236}">
                  <a16:creationId xmlns:a16="http://schemas.microsoft.com/office/drawing/2014/main" id="{1381B375-7CEA-AC11-DD54-B17554645A38}"/>
                </a:ext>
              </a:extLst>
            </p:cNvPr>
            <p:cNvSpPr>
              <a:spLocks noChangeShapeType="1"/>
            </p:cNvSpPr>
            <p:nvPr/>
          </p:nvSpPr>
          <p:spPr bwMode="auto">
            <a:xfrm rot="16200000" flipV="1">
              <a:off x="6960355" y="6236576"/>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32" name="Rounded Rectangle 143">
              <a:extLst>
                <a:ext uri="{FF2B5EF4-FFF2-40B4-BE49-F238E27FC236}">
                  <a16:creationId xmlns:a16="http://schemas.microsoft.com/office/drawing/2014/main" id="{776A61FD-1D60-0775-3C96-67BCA2975F42}"/>
                </a:ext>
              </a:extLst>
            </p:cNvPr>
            <p:cNvSpPr/>
            <p:nvPr/>
          </p:nvSpPr>
          <p:spPr>
            <a:xfrm>
              <a:off x="6425945" y="6214677"/>
              <a:ext cx="156729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Zoom/App sizing</a:t>
              </a:r>
            </a:p>
          </p:txBody>
        </p:sp>
      </p:grpSp>
    </p:spTree>
    <p:extLst>
      <p:ext uri="{BB962C8B-B14F-4D97-AF65-F5344CB8AC3E}">
        <p14:creationId xmlns:p14="http://schemas.microsoft.com/office/powerpoint/2010/main" val="1426272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0EC75B-8F7A-5465-5088-2F15096567FD}"/>
              </a:ext>
            </a:extLst>
          </p:cNvPr>
          <p:cNvSpPr>
            <a:spLocks noGrp="1"/>
          </p:cNvSpPr>
          <p:nvPr>
            <p:ph type="title"/>
          </p:nvPr>
        </p:nvSpPr>
        <p:spPr/>
        <p:txBody>
          <a:bodyPr/>
          <a:lstStyle/>
          <a:p>
            <a:r>
              <a:rPr lang="en-US" dirty="0"/>
              <a:t>App Format Options</a:t>
            </a:r>
          </a:p>
        </p:txBody>
      </p:sp>
      <p:sp>
        <p:nvSpPr>
          <p:cNvPr id="3" name="Slide Number Placeholder 2">
            <a:extLst>
              <a:ext uri="{FF2B5EF4-FFF2-40B4-BE49-F238E27FC236}">
                <a16:creationId xmlns:a16="http://schemas.microsoft.com/office/drawing/2014/main" id="{A39CD910-997C-9669-D67A-1C5EEFD1C79D}"/>
              </a:ext>
            </a:extLst>
          </p:cNvPr>
          <p:cNvSpPr>
            <a:spLocks noGrp="1"/>
          </p:cNvSpPr>
          <p:nvPr>
            <p:ph type="sldNum" sz="quarter" idx="12"/>
          </p:nvPr>
        </p:nvSpPr>
        <p:spPr/>
        <p:txBody>
          <a:bodyPr/>
          <a:lstStyle/>
          <a:p>
            <a:fld id="{A8160BDD-7155-D744-B749-9730458604AD}" type="slidenum">
              <a:rPr lang="en-US" smtClean="0"/>
              <a:t>5</a:t>
            </a:fld>
            <a:endParaRPr lang="en-US" dirty="0"/>
          </a:p>
        </p:txBody>
      </p:sp>
      <p:grpSp>
        <p:nvGrpSpPr>
          <p:cNvPr id="2" name="Group 1">
            <a:extLst>
              <a:ext uri="{FF2B5EF4-FFF2-40B4-BE49-F238E27FC236}">
                <a16:creationId xmlns:a16="http://schemas.microsoft.com/office/drawing/2014/main" id="{C08EBFE0-2379-438E-CD9C-66B107A5BF5F}"/>
              </a:ext>
            </a:extLst>
          </p:cNvPr>
          <p:cNvGrpSpPr/>
          <p:nvPr/>
        </p:nvGrpSpPr>
        <p:grpSpPr>
          <a:xfrm>
            <a:off x="455901" y="1228569"/>
            <a:ext cx="11400325" cy="5206337"/>
            <a:chOff x="455901" y="1228569"/>
            <a:chExt cx="11400325" cy="5206337"/>
          </a:xfrm>
        </p:grpSpPr>
        <p:pic>
          <p:nvPicPr>
            <p:cNvPr id="6" name="Picture 5">
              <a:extLst>
                <a:ext uri="{FF2B5EF4-FFF2-40B4-BE49-F238E27FC236}">
                  <a16:creationId xmlns:a16="http://schemas.microsoft.com/office/drawing/2014/main" id="{A1EA4480-9CEA-F3A0-1575-71C526A9EA23}"/>
                </a:ext>
              </a:extLst>
            </p:cNvPr>
            <p:cNvPicPr>
              <a:picLocks noChangeAspect="1"/>
            </p:cNvPicPr>
            <p:nvPr/>
          </p:nvPicPr>
          <p:blipFill>
            <a:blip r:embed="rId2"/>
            <a:stretch>
              <a:fillRect/>
            </a:stretch>
          </p:blipFill>
          <p:spPr>
            <a:xfrm>
              <a:off x="455901" y="1228569"/>
              <a:ext cx="6393219" cy="4258277"/>
            </a:xfrm>
            <a:prstGeom prst="rect">
              <a:avLst/>
            </a:prstGeom>
            <a:ln w="3175">
              <a:solidFill>
                <a:schemeClr val="tx1"/>
              </a:solidFill>
            </a:ln>
          </p:spPr>
        </p:pic>
        <p:pic>
          <p:nvPicPr>
            <p:cNvPr id="7" name="Picture 6">
              <a:extLst>
                <a:ext uri="{FF2B5EF4-FFF2-40B4-BE49-F238E27FC236}">
                  <a16:creationId xmlns:a16="http://schemas.microsoft.com/office/drawing/2014/main" id="{42085CC9-455A-516B-44E4-677F570E60FE}"/>
                </a:ext>
              </a:extLst>
            </p:cNvPr>
            <p:cNvPicPr>
              <a:picLocks noChangeAspect="1"/>
            </p:cNvPicPr>
            <p:nvPr/>
          </p:nvPicPr>
          <p:blipFill>
            <a:blip r:embed="rId3"/>
            <a:stretch>
              <a:fillRect/>
            </a:stretch>
          </p:blipFill>
          <p:spPr>
            <a:xfrm>
              <a:off x="5232892" y="2041542"/>
              <a:ext cx="6623334" cy="4258277"/>
            </a:xfrm>
            <a:prstGeom prst="rect">
              <a:avLst/>
            </a:prstGeom>
            <a:ln w="3175">
              <a:solidFill>
                <a:schemeClr val="tx1"/>
              </a:solidFill>
            </a:ln>
          </p:spPr>
        </p:pic>
        <p:sp>
          <p:nvSpPr>
            <p:cNvPr id="8" name="Line 316">
              <a:extLst>
                <a:ext uri="{FF2B5EF4-FFF2-40B4-BE49-F238E27FC236}">
                  <a16:creationId xmlns:a16="http://schemas.microsoft.com/office/drawing/2014/main" id="{D3262335-B660-723A-E323-A1FA51E4EB55}"/>
                </a:ext>
              </a:extLst>
            </p:cNvPr>
            <p:cNvSpPr>
              <a:spLocks noChangeShapeType="1"/>
            </p:cNvSpPr>
            <p:nvPr/>
          </p:nvSpPr>
          <p:spPr bwMode="auto">
            <a:xfrm rot="16200000" flipV="1">
              <a:off x="3784849" y="3382487"/>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9" name="Rounded Rectangle 143">
              <a:extLst>
                <a:ext uri="{FF2B5EF4-FFF2-40B4-BE49-F238E27FC236}">
                  <a16:creationId xmlns:a16="http://schemas.microsoft.com/office/drawing/2014/main" id="{33B36B83-62E7-D223-9AB6-68D20D980941}"/>
                </a:ext>
              </a:extLst>
            </p:cNvPr>
            <p:cNvSpPr/>
            <p:nvPr/>
          </p:nvSpPr>
          <p:spPr>
            <a:xfrm>
              <a:off x="3172073" y="3466099"/>
              <a:ext cx="1724025" cy="535192"/>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Format options that you can specify</a:t>
              </a:r>
            </a:p>
          </p:txBody>
        </p:sp>
        <p:sp>
          <p:nvSpPr>
            <p:cNvPr id="10" name="Rectangle 9">
              <a:extLst>
                <a:ext uri="{FF2B5EF4-FFF2-40B4-BE49-F238E27FC236}">
                  <a16:creationId xmlns:a16="http://schemas.microsoft.com/office/drawing/2014/main" id="{A1339CE0-2637-F3B2-5223-660B8F6919B3}"/>
                </a:ext>
              </a:extLst>
            </p:cNvPr>
            <p:cNvSpPr/>
            <p:nvPr/>
          </p:nvSpPr>
          <p:spPr>
            <a:xfrm>
              <a:off x="3657600" y="2194560"/>
              <a:ext cx="782320" cy="904240"/>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1" name="Line 316">
              <a:extLst>
                <a:ext uri="{FF2B5EF4-FFF2-40B4-BE49-F238E27FC236}">
                  <a16:creationId xmlns:a16="http://schemas.microsoft.com/office/drawing/2014/main" id="{1CC93897-C896-4A61-3223-C8D18AA4A0DE}"/>
                </a:ext>
              </a:extLst>
            </p:cNvPr>
            <p:cNvSpPr>
              <a:spLocks noChangeShapeType="1"/>
            </p:cNvSpPr>
            <p:nvPr/>
          </p:nvSpPr>
          <p:spPr bwMode="auto">
            <a:xfrm rot="16200000" flipV="1">
              <a:off x="5867649" y="6013927"/>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defTabSz="914400">
                <a:defRPr/>
              </a:pPr>
              <a:endParaRPr lang="en-US" kern="0" dirty="0">
                <a:solidFill>
                  <a:sysClr val="windowText" lastClr="000000"/>
                </a:solidFill>
              </a:endParaRPr>
            </a:p>
          </p:txBody>
        </p:sp>
        <p:sp>
          <p:nvSpPr>
            <p:cNvPr id="12" name="Rounded Rectangle 143">
              <a:extLst>
                <a:ext uri="{FF2B5EF4-FFF2-40B4-BE49-F238E27FC236}">
                  <a16:creationId xmlns:a16="http://schemas.microsoft.com/office/drawing/2014/main" id="{F9C458C8-7C4F-B49D-2324-59F0F3C22C84}"/>
                </a:ext>
              </a:extLst>
            </p:cNvPr>
            <p:cNvSpPr/>
            <p:nvPr/>
          </p:nvSpPr>
          <p:spPr>
            <a:xfrm>
              <a:off x="5168671" y="6132804"/>
              <a:ext cx="1896428" cy="302102"/>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Limited format options</a:t>
              </a:r>
            </a:p>
          </p:txBody>
        </p:sp>
        <p:sp>
          <p:nvSpPr>
            <p:cNvPr id="13" name="Rectangle 12">
              <a:extLst>
                <a:ext uri="{FF2B5EF4-FFF2-40B4-BE49-F238E27FC236}">
                  <a16:creationId xmlns:a16="http://schemas.microsoft.com/office/drawing/2014/main" id="{6E4E3778-CAF1-B4C6-A41A-DBE38C10E9C2}"/>
                </a:ext>
              </a:extLst>
            </p:cNvPr>
            <p:cNvSpPr/>
            <p:nvPr/>
          </p:nvSpPr>
          <p:spPr>
            <a:xfrm>
              <a:off x="5410153" y="5311043"/>
              <a:ext cx="1259935" cy="421834"/>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grpSp>
    </p:spTree>
    <p:extLst>
      <p:ext uri="{BB962C8B-B14F-4D97-AF65-F5344CB8AC3E}">
        <p14:creationId xmlns:p14="http://schemas.microsoft.com/office/powerpoint/2010/main" val="3265670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162C5-7A19-4DEB-2D35-0BF2E3DDEBD2}"/>
              </a:ext>
            </a:extLst>
          </p:cNvPr>
          <p:cNvSpPr>
            <a:spLocks noGrp="1"/>
          </p:cNvSpPr>
          <p:nvPr>
            <p:ph type="title"/>
          </p:nvPr>
        </p:nvSpPr>
        <p:spPr/>
        <p:txBody>
          <a:bodyPr/>
          <a:lstStyle/>
          <a:p>
            <a:r>
              <a:rPr lang="en-US" dirty="0"/>
              <a:t>Power Apps Components</a:t>
            </a:r>
          </a:p>
        </p:txBody>
      </p:sp>
      <p:sp>
        <p:nvSpPr>
          <p:cNvPr id="3" name="Slide Number Placeholder 2">
            <a:extLst>
              <a:ext uri="{FF2B5EF4-FFF2-40B4-BE49-F238E27FC236}">
                <a16:creationId xmlns:a16="http://schemas.microsoft.com/office/drawing/2014/main" id="{CCA37BC9-3DFF-40CD-DE6D-C657048A4FB4}"/>
              </a:ext>
            </a:extLst>
          </p:cNvPr>
          <p:cNvSpPr>
            <a:spLocks noGrp="1"/>
          </p:cNvSpPr>
          <p:nvPr>
            <p:ph type="sldNum" sz="quarter" idx="12"/>
          </p:nvPr>
        </p:nvSpPr>
        <p:spPr/>
        <p:txBody>
          <a:bodyPr/>
          <a:lstStyle/>
          <a:p>
            <a:fld id="{A8160BDD-7155-D744-B749-9730458604AD}" type="slidenum">
              <a:rPr lang="en-US" smtClean="0"/>
              <a:t>6</a:t>
            </a:fld>
            <a:endParaRPr lang="en-US" dirty="0"/>
          </a:p>
        </p:txBody>
      </p:sp>
      <p:grpSp>
        <p:nvGrpSpPr>
          <p:cNvPr id="4" name="Group 3">
            <a:extLst>
              <a:ext uri="{FF2B5EF4-FFF2-40B4-BE49-F238E27FC236}">
                <a16:creationId xmlns:a16="http://schemas.microsoft.com/office/drawing/2014/main" id="{93047967-326B-7713-3C9D-BF6080B5134B}"/>
              </a:ext>
            </a:extLst>
          </p:cNvPr>
          <p:cNvGrpSpPr/>
          <p:nvPr/>
        </p:nvGrpSpPr>
        <p:grpSpPr>
          <a:xfrm>
            <a:off x="1515985" y="1382259"/>
            <a:ext cx="9160030" cy="4946923"/>
            <a:chOff x="1515985" y="1382259"/>
            <a:chExt cx="9160030" cy="4946923"/>
          </a:xfrm>
        </p:grpSpPr>
        <p:pic>
          <p:nvPicPr>
            <p:cNvPr id="5" name="Picture 4">
              <a:extLst>
                <a:ext uri="{FF2B5EF4-FFF2-40B4-BE49-F238E27FC236}">
                  <a16:creationId xmlns:a16="http://schemas.microsoft.com/office/drawing/2014/main" id="{545F9499-BE2A-089D-4A29-525528455DCF}"/>
                </a:ext>
              </a:extLst>
            </p:cNvPr>
            <p:cNvPicPr>
              <a:picLocks noChangeAspect="1"/>
            </p:cNvPicPr>
            <p:nvPr/>
          </p:nvPicPr>
          <p:blipFill>
            <a:blip r:embed="rId2"/>
            <a:stretch>
              <a:fillRect/>
            </a:stretch>
          </p:blipFill>
          <p:spPr>
            <a:xfrm>
              <a:off x="1515985" y="1382259"/>
              <a:ext cx="9160030" cy="4946923"/>
            </a:xfrm>
            <a:prstGeom prst="rect">
              <a:avLst/>
            </a:prstGeom>
          </p:spPr>
        </p:pic>
        <p:sp>
          <p:nvSpPr>
            <p:cNvPr id="6" name="Line 300">
              <a:extLst>
                <a:ext uri="{FF2B5EF4-FFF2-40B4-BE49-F238E27FC236}">
                  <a16:creationId xmlns:a16="http://schemas.microsoft.com/office/drawing/2014/main" id="{17AA4DCC-035C-1EE0-0AB8-772A57178784}"/>
                </a:ext>
              </a:extLst>
            </p:cNvPr>
            <p:cNvSpPr>
              <a:spLocks noChangeShapeType="1"/>
            </p:cNvSpPr>
            <p:nvPr/>
          </p:nvSpPr>
          <p:spPr bwMode="auto">
            <a:xfrm>
              <a:off x="3296737" y="2272472"/>
              <a:ext cx="774233"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7" name="Rectangle 6">
              <a:extLst>
                <a:ext uri="{FF2B5EF4-FFF2-40B4-BE49-F238E27FC236}">
                  <a16:creationId xmlns:a16="http://schemas.microsoft.com/office/drawing/2014/main" id="{3460C862-974F-D596-C60F-CEBD07BA84D5}"/>
                </a:ext>
              </a:extLst>
            </p:cNvPr>
            <p:cNvSpPr/>
            <p:nvPr/>
          </p:nvSpPr>
          <p:spPr>
            <a:xfrm>
              <a:off x="8176937" y="3262950"/>
              <a:ext cx="2416167" cy="293784"/>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8" name="Rectangle 7">
              <a:extLst>
                <a:ext uri="{FF2B5EF4-FFF2-40B4-BE49-F238E27FC236}">
                  <a16:creationId xmlns:a16="http://schemas.microsoft.com/office/drawing/2014/main" id="{98B941EF-3525-7AB6-C142-68FF890242D1}"/>
                </a:ext>
              </a:extLst>
            </p:cNvPr>
            <p:cNvSpPr/>
            <p:nvPr/>
          </p:nvSpPr>
          <p:spPr>
            <a:xfrm>
              <a:off x="4437089" y="2945566"/>
              <a:ext cx="3237875" cy="2435885"/>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9" name="Line 300">
              <a:extLst>
                <a:ext uri="{FF2B5EF4-FFF2-40B4-BE49-F238E27FC236}">
                  <a16:creationId xmlns:a16="http://schemas.microsoft.com/office/drawing/2014/main" id="{7899BAC6-FDF5-DB02-5B97-6BB354E6BC56}"/>
                </a:ext>
              </a:extLst>
            </p:cNvPr>
            <p:cNvSpPr>
              <a:spLocks noChangeShapeType="1"/>
            </p:cNvSpPr>
            <p:nvPr/>
          </p:nvSpPr>
          <p:spPr bwMode="auto">
            <a:xfrm rot="5400000">
              <a:off x="9120614" y="2973841"/>
              <a:ext cx="528812"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0" name="Line 300">
              <a:extLst>
                <a:ext uri="{FF2B5EF4-FFF2-40B4-BE49-F238E27FC236}">
                  <a16:creationId xmlns:a16="http://schemas.microsoft.com/office/drawing/2014/main" id="{798CF84A-1A77-DD18-F6FB-86E6E2B9BF3D}"/>
                </a:ext>
              </a:extLst>
            </p:cNvPr>
            <p:cNvSpPr>
              <a:spLocks noChangeShapeType="1"/>
            </p:cNvSpPr>
            <p:nvPr/>
          </p:nvSpPr>
          <p:spPr bwMode="auto">
            <a:xfrm rot="5400000" flipH="1" flipV="1">
              <a:off x="5934684" y="5562044"/>
              <a:ext cx="357610"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1" name="Oval 10">
              <a:extLst>
                <a:ext uri="{FF2B5EF4-FFF2-40B4-BE49-F238E27FC236}">
                  <a16:creationId xmlns:a16="http://schemas.microsoft.com/office/drawing/2014/main" id="{5C55F820-2D4F-61C7-6C4C-5DC5EA2255FF}"/>
                </a:ext>
              </a:extLst>
            </p:cNvPr>
            <p:cNvSpPr/>
            <p:nvPr/>
          </p:nvSpPr>
          <p:spPr>
            <a:xfrm>
              <a:off x="1852038" y="3822542"/>
              <a:ext cx="867426" cy="258742"/>
            </a:xfrm>
            <a:prstGeom prst="ellipse">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2" name="Line 300">
              <a:extLst>
                <a:ext uri="{FF2B5EF4-FFF2-40B4-BE49-F238E27FC236}">
                  <a16:creationId xmlns:a16="http://schemas.microsoft.com/office/drawing/2014/main" id="{C0516D9C-BAF0-812A-8141-CDB646CA66C8}"/>
                </a:ext>
              </a:extLst>
            </p:cNvPr>
            <p:cNvSpPr>
              <a:spLocks noChangeShapeType="1"/>
            </p:cNvSpPr>
            <p:nvPr/>
          </p:nvSpPr>
          <p:spPr bwMode="auto">
            <a:xfrm flipH="1" flipV="1">
              <a:off x="2673160" y="4024858"/>
              <a:ext cx="3160076" cy="1715989"/>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3" name="Rounded Rectangle 143">
              <a:extLst>
                <a:ext uri="{FF2B5EF4-FFF2-40B4-BE49-F238E27FC236}">
                  <a16:creationId xmlns:a16="http://schemas.microsoft.com/office/drawing/2014/main" id="{9736D77F-721A-DDF1-3D45-654B8AF57541}"/>
                </a:ext>
              </a:extLst>
            </p:cNvPr>
            <p:cNvSpPr/>
            <p:nvPr/>
          </p:nvSpPr>
          <p:spPr>
            <a:xfrm>
              <a:off x="5674211" y="5644389"/>
              <a:ext cx="893544"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Screen</a:t>
              </a:r>
            </a:p>
          </p:txBody>
        </p:sp>
        <p:sp>
          <p:nvSpPr>
            <p:cNvPr id="14" name="Oval 13">
              <a:extLst>
                <a:ext uri="{FF2B5EF4-FFF2-40B4-BE49-F238E27FC236}">
                  <a16:creationId xmlns:a16="http://schemas.microsoft.com/office/drawing/2014/main" id="{F9375C38-B562-85A8-BEF1-59461571A493}"/>
                </a:ext>
              </a:extLst>
            </p:cNvPr>
            <p:cNvSpPr/>
            <p:nvPr/>
          </p:nvSpPr>
          <p:spPr>
            <a:xfrm>
              <a:off x="2274258" y="4597029"/>
              <a:ext cx="867426" cy="258742"/>
            </a:xfrm>
            <a:prstGeom prst="ellipse">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5" name="Oval 14">
              <a:extLst>
                <a:ext uri="{FF2B5EF4-FFF2-40B4-BE49-F238E27FC236}">
                  <a16:creationId xmlns:a16="http://schemas.microsoft.com/office/drawing/2014/main" id="{BD022F3D-CF0A-2BF8-B935-4A254374D247}"/>
                </a:ext>
              </a:extLst>
            </p:cNvPr>
            <p:cNvSpPr/>
            <p:nvPr/>
          </p:nvSpPr>
          <p:spPr>
            <a:xfrm>
              <a:off x="5134557" y="4613388"/>
              <a:ext cx="716881" cy="313078"/>
            </a:xfrm>
            <a:prstGeom prst="ellipse">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6" name="Line 300">
              <a:extLst>
                <a:ext uri="{FF2B5EF4-FFF2-40B4-BE49-F238E27FC236}">
                  <a16:creationId xmlns:a16="http://schemas.microsoft.com/office/drawing/2014/main" id="{F3945FEB-E2A2-5EE2-1A5D-84233A7766F7}"/>
                </a:ext>
              </a:extLst>
            </p:cNvPr>
            <p:cNvSpPr>
              <a:spLocks noChangeShapeType="1"/>
            </p:cNvSpPr>
            <p:nvPr/>
          </p:nvSpPr>
          <p:spPr bwMode="auto">
            <a:xfrm rot="5400000">
              <a:off x="5159019" y="3065454"/>
              <a:ext cx="1963468" cy="1128825"/>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7" name="Line 300">
              <a:extLst>
                <a:ext uri="{FF2B5EF4-FFF2-40B4-BE49-F238E27FC236}">
                  <a16:creationId xmlns:a16="http://schemas.microsoft.com/office/drawing/2014/main" id="{27690015-CE86-C51D-08A1-26A6C6F71EF6}"/>
                </a:ext>
              </a:extLst>
            </p:cNvPr>
            <p:cNvSpPr>
              <a:spLocks noChangeShapeType="1"/>
            </p:cNvSpPr>
            <p:nvPr/>
          </p:nvSpPr>
          <p:spPr bwMode="auto">
            <a:xfrm flipH="1" flipV="1">
              <a:off x="4856813" y="2272472"/>
              <a:ext cx="4174760" cy="43696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8" name="Rounded Rectangle 143">
              <a:extLst>
                <a:ext uri="{FF2B5EF4-FFF2-40B4-BE49-F238E27FC236}">
                  <a16:creationId xmlns:a16="http://schemas.microsoft.com/office/drawing/2014/main" id="{DE758DBF-E3BB-EB4C-93D8-2921DF68E5D7}"/>
                </a:ext>
              </a:extLst>
            </p:cNvPr>
            <p:cNvSpPr/>
            <p:nvPr/>
          </p:nvSpPr>
          <p:spPr>
            <a:xfrm>
              <a:off x="8796254" y="2572116"/>
              <a:ext cx="117753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Property</a:t>
              </a:r>
            </a:p>
          </p:txBody>
        </p:sp>
        <p:sp>
          <p:nvSpPr>
            <p:cNvPr id="19" name="Rounded Rectangle 143">
              <a:extLst>
                <a:ext uri="{FF2B5EF4-FFF2-40B4-BE49-F238E27FC236}">
                  <a16:creationId xmlns:a16="http://schemas.microsoft.com/office/drawing/2014/main" id="{11D0FBBB-35A8-5C7E-8EF4-194904544BD4}"/>
                </a:ext>
              </a:extLst>
            </p:cNvPr>
            <p:cNvSpPr/>
            <p:nvPr/>
          </p:nvSpPr>
          <p:spPr>
            <a:xfrm>
              <a:off x="2119205" y="2135153"/>
              <a:ext cx="1177532"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Function</a:t>
              </a:r>
            </a:p>
          </p:txBody>
        </p:sp>
        <p:sp>
          <p:nvSpPr>
            <p:cNvPr id="20" name="Line 300">
              <a:extLst>
                <a:ext uri="{FF2B5EF4-FFF2-40B4-BE49-F238E27FC236}">
                  <a16:creationId xmlns:a16="http://schemas.microsoft.com/office/drawing/2014/main" id="{C40133B9-AD07-4656-40C8-7AE2F0BF19AD}"/>
                </a:ext>
              </a:extLst>
            </p:cNvPr>
            <p:cNvSpPr>
              <a:spLocks noChangeShapeType="1"/>
            </p:cNvSpPr>
            <p:nvPr/>
          </p:nvSpPr>
          <p:spPr bwMode="auto">
            <a:xfrm rot="5400000">
              <a:off x="3872127" y="1762205"/>
              <a:ext cx="1928970" cy="3737108"/>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21" name="Rounded Rectangle 143">
              <a:extLst>
                <a:ext uri="{FF2B5EF4-FFF2-40B4-BE49-F238E27FC236}">
                  <a16:creationId xmlns:a16="http://schemas.microsoft.com/office/drawing/2014/main" id="{44889EB5-D067-1047-0002-5C6B959DAF05}"/>
                </a:ext>
              </a:extLst>
            </p:cNvPr>
            <p:cNvSpPr/>
            <p:nvPr/>
          </p:nvSpPr>
          <p:spPr>
            <a:xfrm>
              <a:off x="6546140" y="2588891"/>
              <a:ext cx="893544"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Control</a:t>
              </a:r>
            </a:p>
          </p:txBody>
        </p:sp>
      </p:grpSp>
    </p:spTree>
    <p:extLst>
      <p:ext uri="{BB962C8B-B14F-4D97-AF65-F5344CB8AC3E}">
        <p14:creationId xmlns:p14="http://schemas.microsoft.com/office/powerpoint/2010/main" val="2892478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EEA7FD-F3BD-10D9-032F-A6395D205953}"/>
              </a:ext>
            </a:extLst>
          </p:cNvPr>
          <p:cNvSpPr>
            <a:spLocks noGrp="1"/>
          </p:cNvSpPr>
          <p:nvPr>
            <p:ph type="sldNum" sz="quarter" idx="12"/>
          </p:nvPr>
        </p:nvSpPr>
        <p:spPr/>
        <p:txBody>
          <a:bodyPr/>
          <a:lstStyle/>
          <a:p>
            <a:fld id="{A8160BDD-7155-D744-B749-9730458604AD}" type="slidenum">
              <a:rPr lang="en-US" smtClean="0"/>
              <a:t>7</a:t>
            </a:fld>
            <a:endParaRPr lang="en-US" dirty="0"/>
          </a:p>
        </p:txBody>
      </p:sp>
      <p:sp>
        <p:nvSpPr>
          <p:cNvPr id="2" name="Title 1">
            <a:extLst>
              <a:ext uri="{FF2B5EF4-FFF2-40B4-BE49-F238E27FC236}">
                <a16:creationId xmlns:a16="http://schemas.microsoft.com/office/drawing/2014/main" id="{7F60B0FC-C279-40E7-7F48-4A30171AE5C8}"/>
              </a:ext>
            </a:extLst>
          </p:cNvPr>
          <p:cNvSpPr>
            <a:spLocks noGrp="1"/>
          </p:cNvSpPr>
          <p:nvPr>
            <p:ph type="title"/>
          </p:nvPr>
        </p:nvSpPr>
        <p:spPr/>
        <p:txBody>
          <a:bodyPr/>
          <a:lstStyle/>
          <a:p>
            <a:r>
              <a:rPr lang="en-US" dirty="0"/>
              <a:t>Controls</a:t>
            </a:r>
          </a:p>
        </p:txBody>
      </p:sp>
      <p:sp>
        <p:nvSpPr>
          <p:cNvPr id="6" name="Text Placeholder 5">
            <a:extLst>
              <a:ext uri="{FF2B5EF4-FFF2-40B4-BE49-F238E27FC236}">
                <a16:creationId xmlns:a16="http://schemas.microsoft.com/office/drawing/2014/main" id="{83B1307B-9812-BC4D-FBAD-0E3856F7AC51}"/>
              </a:ext>
            </a:extLst>
          </p:cNvPr>
          <p:cNvSpPr>
            <a:spLocks noGrp="1"/>
          </p:cNvSpPr>
          <p:nvPr>
            <p:ph type="body" sz="quarter" idx="13"/>
          </p:nvPr>
        </p:nvSpPr>
        <p:spPr>
          <a:xfrm>
            <a:off x="1981200" y="1060688"/>
            <a:ext cx="3853543" cy="762000"/>
          </a:xfrm>
        </p:spPr>
        <p:txBody>
          <a:bodyPr/>
          <a:lstStyle/>
          <a:p>
            <a:r>
              <a:rPr lang="en-US" b="1" dirty="0"/>
              <a:t>Control</a:t>
            </a:r>
            <a:r>
              <a:rPr lang="en-US" dirty="0"/>
              <a:t>: A UI element that provides a specific purpose within an app.</a:t>
            </a:r>
          </a:p>
        </p:txBody>
      </p:sp>
      <p:sp>
        <p:nvSpPr>
          <p:cNvPr id="7" name="Text Placeholder 6">
            <a:extLst>
              <a:ext uri="{FF2B5EF4-FFF2-40B4-BE49-F238E27FC236}">
                <a16:creationId xmlns:a16="http://schemas.microsoft.com/office/drawing/2014/main" id="{59B75947-1397-BC21-BCB4-E1C20E08030B}"/>
              </a:ext>
            </a:extLst>
          </p:cNvPr>
          <p:cNvSpPr>
            <a:spLocks noGrp="1"/>
          </p:cNvSpPr>
          <p:nvPr>
            <p:ph type="body" sz="quarter" idx="14"/>
          </p:nvPr>
        </p:nvSpPr>
        <p:spPr>
          <a:xfrm>
            <a:off x="455900" y="2216388"/>
            <a:ext cx="6736103" cy="4104201"/>
          </a:xfrm>
        </p:spPr>
        <p:txBody>
          <a:bodyPr/>
          <a:lstStyle/>
          <a:p>
            <a:r>
              <a:rPr lang="en-US" dirty="0"/>
              <a:t>Control types</a:t>
            </a:r>
          </a:p>
          <a:p>
            <a:pPr lvl="1"/>
            <a:r>
              <a:rPr lang="en-US" dirty="0"/>
              <a:t>Input controls</a:t>
            </a:r>
          </a:p>
          <a:p>
            <a:pPr lvl="1"/>
            <a:r>
              <a:rPr lang="en-US" dirty="0"/>
              <a:t>Display controls</a:t>
            </a:r>
          </a:p>
          <a:p>
            <a:pPr lvl="1"/>
            <a:r>
              <a:rPr lang="en-US" dirty="0"/>
              <a:t>Layout controls</a:t>
            </a:r>
          </a:p>
          <a:p>
            <a:pPr lvl="1"/>
            <a:r>
              <a:rPr lang="en-US" dirty="0"/>
              <a:t>Media controls</a:t>
            </a:r>
          </a:p>
          <a:p>
            <a:pPr lvl="1"/>
            <a:r>
              <a:rPr lang="en-US" dirty="0"/>
              <a:t>Icon controls</a:t>
            </a:r>
          </a:p>
          <a:p>
            <a:pPr lvl="1"/>
            <a:r>
              <a:rPr lang="en-US" dirty="0"/>
              <a:t>Shape controls</a:t>
            </a:r>
          </a:p>
          <a:p>
            <a:pPr lvl="1"/>
            <a:r>
              <a:rPr lang="en-US" dirty="0"/>
              <a:t>Chart controls</a:t>
            </a:r>
          </a:p>
          <a:p>
            <a:pPr lvl="1"/>
            <a:r>
              <a:rPr lang="en-US" dirty="0"/>
              <a:t>AI Builder controls</a:t>
            </a:r>
          </a:p>
          <a:p>
            <a:pPr lvl="1"/>
            <a:r>
              <a:rPr lang="en-US" dirty="0"/>
              <a:t>Mixed Reality controls</a:t>
            </a:r>
          </a:p>
          <a:p>
            <a:r>
              <a:rPr lang="en-US" dirty="0"/>
              <a:t>On the command bar, the </a:t>
            </a:r>
            <a:r>
              <a:rPr lang="en-US" b="1" dirty="0"/>
              <a:t>Insert</a:t>
            </a:r>
            <a:r>
              <a:rPr lang="en-US" dirty="0"/>
              <a:t> tab shows all available controls.</a:t>
            </a:r>
          </a:p>
          <a:p>
            <a:r>
              <a:rPr lang="en-US" dirty="0"/>
              <a:t>Maximum of 500 controls per app.</a:t>
            </a:r>
          </a:p>
        </p:txBody>
      </p:sp>
      <p:pic>
        <p:nvPicPr>
          <p:cNvPr id="9" name="Picture 8">
            <a:extLst>
              <a:ext uri="{FF2B5EF4-FFF2-40B4-BE49-F238E27FC236}">
                <a16:creationId xmlns:a16="http://schemas.microsoft.com/office/drawing/2014/main" id="{1C200E6B-680A-DA67-C9D1-462504B6854C}"/>
              </a:ext>
            </a:extLst>
          </p:cNvPr>
          <p:cNvPicPr>
            <a:picLocks noChangeAspect="1"/>
          </p:cNvPicPr>
          <p:nvPr/>
        </p:nvPicPr>
        <p:blipFill rotWithShape="1">
          <a:blip r:embed="rId2"/>
          <a:srcRect l="1217" t="419"/>
          <a:stretch/>
        </p:blipFill>
        <p:spPr>
          <a:xfrm>
            <a:off x="7865403" y="1301825"/>
            <a:ext cx="1956196" cy="5130948"/>
          </a:xfrm>
          <a:prstGeom prst="rect">
            <a:avLst/>
          </a:prstGeom>
        </p:spPr>
      </p:pic>
      <p:grpSp>
        <p:nvGrpSpPr>
          <p:cNvPr id="16" name="BORDERS_AND_FADERS">
            <a:extLst>
              <a:ext uri="{FF2B5EF4-FFF2-40B4-BE49-F238E27FC236}">
                <a16:creationId xmlns:a16="http://schemas.microsoft.com/office/drawing/2014/main" id="{FC88A63A-4C61-BAD6-49D0-33BB492D4D2F}"/>
              </a:ext>
            </a:extLst>
          </p:cNvPr>
          <p:cNvGrpSpPr/>
          <p:nvPr/>
        </p:nvGrpSpPr>
        <p:grpSpPr>
          <a:xfrm>
            <a:off x="7852703" y="1289125"/>
            <a:ext cx="1981596" cy="5156348"/>
            <a:chOff x="9028857" y="1239383"/>
            <a:chExt cx="1981596" cy="5156348"/>
          </a:xfrm>
        </p:grpSpPr>
        <p:sp>
          <p:nvSpPr>
            <p:cNvPr id="12" name="BORDER_TOP">
              <a:extLst>
                <a:ext uri="{FF2B5EF4-FFF2-40B4-BE49-F238E27FC236}">
                  <a16:creationId xmlns:a16="http://schemas.microsoft.com/office/drawing/2014/main" id="{23A74600-9FF7-95BE-A6DA-416A84DD1961}"/>
                </a:ext>
              </a:extLst>
            </p:cNvPr>
            <p:cNvSpPr/>
            <p:nvPr/>
          </p:nvSpPr>
          <p:spPr>
            <a:xfrm>
              <a:off x="9028857" y="1239383"/>
              <a:ext cx="1981596" cy="12700"/>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 name="BORDER_LEFT">
              <a:extLst>
                <a:ext uri="{FF2B5EF4-FFF2-40B4-BE49-F238E27FC236}">
                  <a16:creationId xmlns:a16="http://schemas.microsoft.com/office/drawing/2014/main" id="{A1B094E7-F19F-E373-A7A0-B058E4810533}"/>
                </a:ext>
              </a:extLst>
            </p:cNvPr>
            <p:cNvSpPr/>
            <p:nvPr/>
          </p:nvSpPr>
          <p:spPr>
            <a:xfrm>
              <a:off x="9028857" y="1239383"/>
              <a:ext cx="12700" cy="5156348"/>
            </a:xfrm>
            <a:prstGeom prst="rect">
              <a:avLst/>
            </a:prstGeom>
            <a:solidFill>
              <a:srgbClr val="000000"/>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4" name="FADER_BOTTOM">
              <a:extLst>
                <a:ext uri="{FF2B5EF4-FFF2-40B4-BE49-F238E27FC236}">
                  <a16:creationId xmlns:a16="http://schemas.microsoft.com/office/drawing/2014/main" id="{D30B3E07-79AF-0B93-A7A2-13B8B25F8367}"/>
                </a:ext>
              </a:extLst>
            </p:cNvPr>
            <p:cNvSpPr/>
            <p:nvPr/>
          </p:nvSpPr>
          <p:spPr>
            <a:xfrm>
              <a:off x="9028857" y="6002031"/>
              <a:ext cx="1981596" cy="393700"/>
            </a:xfrm>
            <a:prstGeom prst="rect">
              <a:avLst/>
            </a:prstGeom>
            <a:gradFill flip="none" rotWithShape="1">
              <a:gsLst>
                <a:gs pos="0">
                  <a:srgbClr val="FFFFFF">
                    <a:alpha val="0"/>
                  </a:srgbClr>
                </a:gs>
                <a:gs pos="100000">
                  <a:srgbClr val="FFFFFF"/>
                </a:gs>
              </a:gsLst>
              <a:lin ang="54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5" name="FADER_RIGHT">
              <a:extLst>
                <a:ext uri="{FF2B5EF4-FFF2-40B4-BE49-F238E27FC236}">
                  <a16:creationId xmlns:a16="http://schemas.microsoft.com/office/drawing/2014/main" id="{2B75A012-F3F7-5542-6D56-59DB437E1A8A}"/>
                </a:ext>
              </a:extLst>
            </p:cNvPr>
            <p:cNvSpPr/>
            <p:nvPr/>
          </p:nvSpPr>
          <p:spPr>
            <a:xfrm>
              <a:off x="10629453" y="1239383"/>
              <a:ext cx="381000" cy="5156348"/>
            </a:xfrm>
            <a:prstGeom prst="rect">
              <a:avLst/>
            </a:prstGeom>
            <a:gradFill flip="none" rotWithShape="1">
              <a:gsLst>
                <a:gs pos="0">
                  <a:srgbClr val="FFFFFF">
                    <a:alpha val="0"/>
                  </a:srgbClr>
                </a:gs>
                <a:gs pos="100000">
                  <a:srgbClr val="FFFFFF"/>
                </a:gs>
              </a:gsLst>
              <a:lin ang="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pic>
        <p:nvPicPr>
          <p:cNvPr id="4" name="Picture 6" descr="Image result for lego">
            <a:extLst>
              <a:ext uri="{FF2B5EF4-FFF2-40B4-BE49-F238E27FC236}">
                <a16:creationId xmlns:a16="http://schemas.microsoft.com/office/drawing/2014/main" id="{2A98624D-1593-3C5F-20E4-ED46AFF55AE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46" t="9618" r="5364" b="6234"/>
          <a:stretch/>
        </p:blipFill>
        <p:spPr bwMode="auto">
          <a:xfrm>
            <a:off x="9846805" y="2511077"/>
            <a:ext cx="1879307" cy="12224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8EA2D55F-91D2-9DA5-C946-3E90A8578276}"/>
              </a:ext>
            </a:extLst>
          </p:cNvPr>
          <p:cNvSpPr txBox="1"/>
          <p:nvPr/>
        </p:nvSpPr>
        <p:spPr>
          <a:xfrm>
            <a:off x="9600812" y="3746194"/>
            <a:ext cx="2591188" cy="1200329"/>
          </a:xfrm>
          <a:prstGeom prst="rect">
            <a:avLst/>
          </a:prstGeom>
          <a:noFill/>
        </p:spPr>
        <p:txBody>
          <a:bodyPr wrap="square">
            <a:spAutoFit/>
          </a:bodyPr>
          <a:lstStyle/>
          <a:p>
            <a:r>
              <a:rPr lang="en-US" i="1" dirty="0"/>
              <a:t>Building blocks that you can assemble onto the canvas to create a user interface for your app.</a:t>
            </a:r>
          </a:p>
        </p:txBody>
      </p:sp>
    </p:spTree>
    <p:extLst>
      <p:ext uri="{BB962C8B-B14F-4D97-AF65-F5344CB8AC3E}">
        <p14:creationId xmlns:p14="http://schemas.microsoft.com/office/powerpoint/2010/main" val="582596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B303667-2346-751E-2DFB-62EFEF938C34}"/>
              </a:ext>
            </a:extLst>
          </p:cNvPr>
          <p:cNvSpPr>
            <a:spLocks noGrp="1"/>
          </p:cNvSpPr>
          <p:nvPr>
            <p:ph type="sldNum" sz="quarter" idx="12"/>
          </p:nvPr>
        </p:nvSpPr>
        <p:spPr/>
        <p:txBody>
          <a:bodyPr/>
          <a:lstStyle/>
          <a:p>
            <a:fld id="{A8160BDD-7155-D744-B749-9730458604AD}" type="slidenum">
              <a:rPr lang="en-US" smtClean="0"/>
              <a:t>8</a:t>
            </a:fld>
            <a:endParaRPr lang="en-US" dirty="0"/>
          </a:p>
        </p:txBody>
      </p:sp>
      <p:sp>
        <p:nvSpPr>
          <p:cNvPr id="2" name="Title 1">
            <a:extLst>
              <a:ext uri="{FF2B5EF4-FFF2-40B4-BE49-F238E27FC236}">
                <a16:creationId xmlns:a16="http://schemas.microsoft.com/office/drawing/2014/main" id="{DA141CA2-4F64-71E9-11B9-0FF66AB95C20}"/>
              </a:ext>
            </a:extLst>
          </p:cNvPr>
          <p:cNvSpPr>
            <a:spLocks noGrp="1"/>
          </p:cNvSpPr>
          <p:nvPr>
            <p:ph type="title"/>
          </p:nvPr>
        </p:nvSpPr>
        <p:spPr/>
        <p:txBody>
          <a:bodyPr/>
          <a:lstStyle/>
          <a:p>
            <a:r>
              <a:rPr lang="en-US" dirty="0"/>
              <a:t>Formulas and Functions</a:t>
            </a:r>
          </a:p>
        </p:txBody>
      </p:sp>
      <p:sp>
        <p:nvSpPr>
          <p:cNvPr id="21" name="Text Placeholder 20">
            <a:extLst>
              <a:ext uri="{FF2B5EF4-FFF2-40B4-BE49-F238E27FC236}">
                <a16:creationId xmlns:a16="http://schemas.microsoft.com/office/drawing/2014/main" id="{983420E0-853C-B198-1B69-4505932D649F}"/>
              </a:ext>
            </a:extLst>
          </p:cNvPr>
          <p:cNvSpPr>
            <a:spLocks noGrp="1"/>
          </p:cNvSpPr>
          <p:nvPr>
            <p:ph type="body" sz="quarter" idx="13"/>
          </p:nvPr>
        </p:nvSpPr>
        <p:spPr/>
        <p:txBody>
          <a:bodyPr/>
          <a:lstStyle/>
          <a:p>
            <a:r>
              <a:rPr lang="en-US" dirty="0"/>
              <a:t>Formulas define control appearance and behavior.</a:t>
            </a:r>
          </a:p>
          <a:p>
            <a:r>
              <a:rPr lang="en-US" dirty="0"/>
              <a:t>They can include one or more functions, signals, enumerations, and named operators.</a:t>
            </a:r>
          </a:p>
          <a:p>
            <a:pPr lvl="1"/>
            <a:r>
              <a:rPr lang="en-US" dirty="0"/>
              <a:t>Functions accept input (parameters), perform a specific operation (such as </a:t>
            </a:r>
            <a:r>
              <a:rPr lang="en-US" b="1" dirty="0"/>
              <a:t>Average</a:t>
            </a:r>
            <a:r>
              <a:rPr lang="en-US" dirty="0"/>
              <a:t>), and return a value. Power Apps functions are similar to those used in Excel.</a:t>
            </a:r>
          </a:p>
          <a:p>
            <a:pPr lvl="1"/>
            <a:r>
              <a:rPr lang="en-US" dirty="0"/>
              <a:t>Signals return information about the environment, such as </a:t>
            </a:r>
            <a:r>
              <a:rPr lang="en-US" b="1" dirty="0"/>
              <a:t>Location</a:t>
            </a:r>
            <a:r>
              <a:rPr lang="en-US" dirty="0"/>
              <a:t>.</a:t>
            </a:r>
          </a:p>
          <a:p>
            <a:pPr lvl="1"/>
            <a:r>
              <a:rPr lang="en-US" dirty="0"/>
              <a:t>Enumerations return a constant value that is built in, such as </a:t>
            </a:r>
            <a:r>
              <a:rPr lang="en-US" b="1" dirty="0"/>
              <a:t>Color.Blue</a:t>
            </a:r>
            <a:r>
              <a:rPr lang="en-US" dirty="0"/>
              <a:t> or </a:t>
            </a:r>
            <a:r>
              <a:rPr lang="en-US" b="1" dirty="0"/>
              <a:t>Color.DarkBlue</a:t>
            </a:r>
            <a:r>
              <a:rPr lang="en-US" dirty="0"/>
              <a:t>.</a:t>
            </a:r>
          </a:p>
          <a:p>
            <a:pPr lvl="1"/>
            <a:r>
              <a:rPr lang="en-US" dirty="0"/>
              <a:t>Named operators enable you to access information about a control; for instance, </a:t>
            </a:r>
            <a:r>
              <a:rPr lang="en-US" b="1" dirty="0"/>
              <a:t>Parent.Fill</a:t>
            </a:r>
            <a:r>
              <a:rPr lang="en-US" dirty="0"/>
              <a:t> refers to the </a:t>
            </a:r>
            <a:r>
              <a:rPr lang="en-US" b="1" dirty="0"/>
              <a:t>Fill</a:t>
            </a:r>
            <a:r>
              <a:rPr lang="en-US" dirty="0"/>
              <a:t> property of the current control's parent container.</a:t>
            </a:r>
          </a:p>
          <a:p>
            <a:r>
              <a:rPr lang="en-US" dirty="0"/>
              <a:t>They can update control properties such as </a:t>
            </a:r>
            <a:r>
              <a:rPr lang="en-US" b="1" dirty="0"/>
              <a:t>Format, Text</a:t>
            </a:r>
            <a:r>
              <a:rPr lang="en-US" dirty="0"/>
              <a:t>, </a:t>
            </a:r>
            <a:r>
              <a:rPr lang="en-US" b="1" dirty="0"/>
              <a:t>Color</a:t>
            </a:r>
            <a:r>
              <a:rPr lang="en-US" dirty="0"/>
              <a:t>, and </a:t>
            </a:r>
            <a:r>
              <a:rPr lang="en-US" b="1" dirty="0"/>
              <a:t>Position</a:t>
            </a:r>
            <a:r>
              <a:rPr lang="en-US" dirty="0"/>
              <a:t>.</a:t>
            </a:r>
          </a:p>
          <a:p>
            <a:endParaRPr lang="en-US" dirty="0"/>
          </a:p>
        </p:txBody>
      </p:sp>
      <p:pic>
        <p:nvPicPr>
          <p:cNvPr id="4" name="Picture 3">
            <a:extLst>
              <a:ext uri="{FF2B5EF4-FFF2-40B4-BE49-F238E27FC236}">
                <a16:creationId xmlns:a16="http://schemas.microsoft.com/office/drawing/2014/main" id="{448DD8B5-5498-304D-F4B9-78259F28DE98}"/>
              </a:ext>
            </a:extLst>
          </p:cNvPr>
          <p:cNvPicPr>
            <a:picLocks noChangeAspect="1"/>
          </p:cNvPicPr>
          <p:nvPr/>
        </p:nvPicPr>
        <p:blipFill>
          <a:blip r:embed="rId2"/>
          <a:stretch>
            <a:fillRect/>
          </a:stretch>
        </p:blipFill>
        <p:spPr>
          <a:xfrm>
            <a:off x="942975" y="4271596"/>
            <a:ext cx="10306050" cy="1495425"/>
          </a:xfrm>
          <a:prstGeom prst="rect">
            <a:avLst/>
          </a:prstGeom>
        </p:spPr>
      </p:pic>
    </p:spTree>
    <p:extLst>
      <p:ext uri="{BB962C8B-B14F-4D97-AF65-F5344CB8AC3E}">
        <p14:creationId xmlns:p14="http://schemas.microsoft.com/office/powerpoint/2010/main" val="3003043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510F1-54DC-5445-9743-D3B79308BE4D}"/>
              </a:ext>
            </a:extLst>
          </p:cNvPr>
          <p:cNvSpPr>
            <a:spLocks noGrp="1"/>
          </p:cNvSpPr>
          <p:nvPr>
            <p:ph type="title"/>
          </p:nvPr>
        </p:nvSpPr>
        <p:spPr/>
        <p:txBody>
          <a:bodyPr/>
          <a:lstStyle/>
          <a:p>
            <a:r>
              <a:rPr lang="en-US" dirty="0"/>
              <a:t>Formulas and Controls</a:t>
            </a:r>
          </a:p>
        </p:txBody>
      </p:sp>
      <p:sp>
        <p:nvSpPr>
          <p:cNvPr id="3" name="Slide Number Placeholder 2">
            <a:extLst>
              <a:ext uri="{FF2B5EF4-FFF2-40B4-BE49-F238E27FC236}">
                <a16:creationId xmlns:a16="http://schemas.microsoft.com/office/drawing/2014/main" id="{1114CA49-B0AD-2044-5E1C-E8F986C9F39B}"/>
              </a:ext>
            </a:extLst>
          </p:cNvPr>
          <p:cNvSpPr>
            <a:spLocks noGrp="1"/>
          </p:cNvSpPr>
          <p:nvPr>
            <p:ph type="sldNum" sz="quarter" idx="12"/>
          </p:nvPr>
        </p:nvSpPr>
        <p:spPr/>
        <p:txBody>
          <a:bodyPr/>
          <a:lstStyle/>
          <a:p>
            <a:fld id="{A8160BDD-7155-D744-B749-9730458604AD}" type="slidenum">
              <a:rPr lang="en-US" smtClean="0"/>
              <a:t>9</a:t>
            </a:fld>
            <a:endParaRPr lang="en-US" dirty="0"/>
          </a:p>
        </p:txBody>
      </p:sp>
      <p:grpSp>
        <p:nvGrpSpPr>
          <p:cNvPr id="4" name="Group 3">
            <a:extLst>
              <a:ext uri="{FF2B5EF4-FFF2-40B4-BE49-F238E27FC236}">
                <a16:creationId xmlns:a16="http://schemas.microsoft.com/office/drawing/2014/main" id="{4E8E2D9B-037C-9201-30EA-C9FA90E08866}"/>
              </a:ext>
            </a:extLst>
          </p:cNvPr>
          <p:cNvGrpSpPr/>
          <p:nvPr/>
        </p:nvGrpSpPr>
        <p:grpSpPr>
          <a:xfrm>
            <a:off x="2442361" y="1706346"/>
            <a:ext cx="7307277" cy="4494535"/>
            <a:chOff x="2442361" y="1198346"/>
            <a:chExt cx="7307277" cy="4494535"/>
          </a:xfrm>
        </p:grpSpPr>
        <p:grpSp>
          <p:nvGrpSpPr>
            <p:cNvPr id="5" name="Group 4">
              <a:extLst>
                <a:ext uri="{FF2B5EF4-FFF2-40B4-BE49-F238E27FC236}">
                  <a16:creationId xmlns:a16="http://schemas.microsoft.com/office/drawing/2014/main" id="{E19A65FB-BE18-20E2-9546-663A391E81CA}"/>
                </a:ext>
              </a:extLst>
            </p:cNvPr>
            <p:cNvGrpSpPr/>
            <p:nvPr/>
          </p:nvGrpSpPr>
          <p:grpSpPr>
            <a:xfrm>
              <a:off x="2442361" y="1697472"/>
              <a:ext cx="7307277" cy="3995409"/>
              <a:chOff x="785795" y="1717399"/>
              <a:chExt cx="7307277" cy="3995409"/>
            </a:xfrm>
          </p:grpSpPr>
          <p:pic>
            <p:nvPicPr>
              <p:cNvPr id="9" name="Picture 8">
                <a:extLst>
                  <a:ext uri="{FF2B5EF4-FFF2-40B4-BE49-F238E27FC236}">
                    <a16:creationId xmlns:a16="http://schemas.microsoft.com/office/drawing/2014/main" id="{8F8CE4C3-AD2B-CD84-E431-7244ABC62761}"/>
                  </a:ext>
                </a:extLst>
              </p:cNvPr>
              <p:cNvPicPr>
                <a:picLocks noChangeAspect="1"/>
              </p:cNvPicPr>
              <p:nvPr/>
            </p:nvPicPr>
            <p:blipFill>
              <a:blip r:embed="rId2"/>
              <a:stretch>
                <a:fillRect/>
              </a:stretch>
            </p:blipFill>
            <p:spPr>
              <a:xfrm>
                <a:off x="785795" y="1717399"/>
                <a:ext cx="5080955" cy="2322535"/>
              </a:xfrm>
              <a:prstGeom prst="rect">
                <a:avLst/>
              </a:prstGeom>
            </p:spPr>
          </p:pic>
          <p:sp>
            <p:nvSpPr>
              <p:cNvPr id="10" name="Line 316">
                <a:extLst>
                  <a:ext uri="{FF2B5EF4-FFF2-40B4-BE49-F238E27FC236}">
                    <a16:creationId xmlns:a16="http://schemas.microsoft.com/office/drawing/2014/main" id="{2999C451-01DD-D303-B0F2-D87A03E2174F}"/>
                  </a:ext>
                </a:extLst>
              </p:cNvPr>
              <p:cNvSpPr>
                <a:spLocks noChangeShapeType="1"/>
              </p:cNvSpPr>
              <p:nvPr/>
            </p:nvSpPr>
            <p:spPr bwMode="auto">
              <a:xfrm rot="5400000" flipH="1">
                <a:off x="4868109" y="1743909"/>
                <a:ext cx="178248" cy="550333"/>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1" name="Line 316">
                <a:extLst>
                  <a:ext uri="{FF2B5EF4-FFF2-40B4-BE49-F238E27FC236}">
                    <a16:creationId xmlns:a16="http://schemas.microsoft.com/office/drawing/2014/main" id="{5DFBACB2-1157-92CF-79BA-591B8E7C7272}"/>
                  </a:ext>
                </a:extLst>
              </p:cNvPr>
              <p:cNvSpPr>
                <a:spLocks noChangeShapeType="1"/>
              </p:cNvSpPr>
              <p:nvPr/>
            </p:nvSpPr>
            <p:spPr bwMode="auto">
              <a:xfrm rot="5400000">
                <a:off x="4631267" y="1828802"/>
                <a:ext cx="491065" cy="897466"/>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2" name="Rounded Rectangle 143">
                <a:extLst>
                  <a:ext uri="{FF2B5EF4-FFF2-40B4-BE49-F238E27FC236}">
                    <a16:creationId xmlns:a16="http://schemas.microsoft.com/office/drawing/2014/main" id="{920CBDBF-1F53-DE73-E738-C2F79DCE90E3}"/>
                  </a:ext>
                </a:extLst>
              </p:cNvPr>
              <p:cNvSpPr/>
              <p:nvPr/>
            </p:nvSpPr>
            <p:spPr>
              <a:xfrm>
                <a:off x="5094642" y="1929950"/>
                <a:ext cx="1295285"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Default text</a:t>
                </a:r>
              </a:p>
            </p:txBody>
          </p:sp>
          <p:pic>
            <p:nvPicPr>
              <p:cNvPr id="13" name="Picture 12">
                <a:extLst>
                  <a:ext uri="{FF2B5EF4-FFF2-40B4-BE49-F238E27FC236}">
                    <a16:creationId xmlns:a16="http://schemas.microsoft.com/office/drawing/2014/main" id="{3E3F0810-ABA8-99EC-D315-A9B50CABFC19}"/>
                  </a:ext>
                </a:extLst>
              </p:cNvPr>
              <p:cNvPicPr>
                <a:picLocks noChangeAspect="1"/>
              </p:cNvPicPr>
              <p:nvPr/>
            </p:nvPicPr>
            <p:blipFill>
              <a:blip r:embed="rId3"/>
              <a:stretch>
                <a:fillRect/>
              </a:stretch>
            </p:blipFill>
            <p:spPr>
              <a:xfrm>
                <a:off x="785795" y="4398656"/>
                <a:ext cx="6804965" cy="1314152"/>
              </a:xfrm>
              <a:prstGeom prst="rect">
                <a:avLst/>
              </a:prstGeom>
            </p:spPr>
          </p:pic>
          <p:sp>
            <p:nvSpPr>
              <p:cNvPr id="14" name="Line 316">
                <a:extLst>
                  <a:ext uri="{FF2B5EF4-FFF2-40B4-BE49-F238E27FC236}">
                    <a16:creationId xmlns:a16="http://schemas.microsoft.com/office/drawing/2014/main" id="{2B906089-9D93-1A4F-4CE5-40B182F7F420}"/>
                  </a:ext>
                </a:extLst>
              </p:cNvPr>
              <p:cNvSpPr>
                <a:spLocks noChangeShapeType="1"/>
              </p:cNvSpPr>
              <p:nvPr/>
            </p:nvSpPr>
            <p:spPr bwMode="auto">
              <a:xfrm rot="5400000">
                <a:off x="4984982" y="3801467"/>
                <a:ext cx="491065" cy="897466"/>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15" name="Rounded Rectangle 143">
                <a:extLst>
                  <a:ext uri="{FF2B5EF4-FFF2-40B4-BE49-F238E27FC236}">
                    <a16:creationId xmlns:a16="http://schemas.microsoft.com/office/drawing/2014/main" id="{EA2A707C-4681-6DC3-2D3A-2017A3E66BD6}"/>
                  </a:ext>
                </a:extLst>
              </p:cNvPr>
              <p:cNvSpPr/>
              <p:nvPr/>
            </p:nvSpPr>
            <p:spPr>
              <a:xfrm>
                <a:off x="5322418" y="3796665"/>
                <a:ext cx="2770654" cy="4865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To change the default text, replace the text in the formula bar.</a:t>
                </a:r>
              </a:p>
            </p:txBody>
          </p:sp>
        </p:grpSp>
        <p:sp>
          <p:nvSpPr>
            <p:cNvPr id="6" name="Rectangle 5">
              <a:extLst>
                <a:ext uri="{FF2B5EF4-FFF2-40B4-BE49-F238E27FC236}">
                  <a16:creationId xmlns:a16="http://schemas.microsoft.com/office/drawing/2014/main" id="{1AB18FB0-F83E-E1DB-5041-697C7A046841}"/>
                </a:ext>
              </a:extLst>
            </p:cNvPr>
            <p:cNvSpPr/>
            <p:nvPr/>
          </p:nvSpPr>
          <p:spPr>
            <a:xfrm>
              <a:off x="2531533" y="1697472"/>
              <a:ext cx="2192867" cy="390801"/>
            </a:xfrm>
            <a:prstGeom prst="rect">
              <a:avLst/>
            </a:prstGeom>
            <a:noFill/>
            <a:ln w="28575" cap="flat" cmpd="sng" algn="ctr">
              <a:solidFill>
                <a:srgbClr val="E62428"/>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7" name="Line 316">
              <a:extLst>
                <a:ext uri="{FF2B5EF4-FFF2-40B4-BE49-F238E27FC236}">
                  <a16:creationId xmlns:a16="http://schemas.microsoft.com/office/drawing/2014/main" id="{5D1CF7C1-66B1-DB28-E3F1-5F6CF8361DCD}"/>
                </a:ext>
              </a:extLst>
            </p:cNvPr>
            <p:cNvSpPr>
              <a:spLocks noChangeShapeType="1"/>
            </p:cNvSpPr>
            <p:nvPr/>
          </p:nvSpPr>
          <p:spPr bwMode="auto">
            <a:xfrm rot="5400000">
              <a:off x="3378729" y="1448235"/>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defTabSz="914400">
                <a:defRPr/>
              </a:pPr>
              <a:endParaRPr lang="en-US" kern="0" dirty="0">
                <a:solidFill>
                  <a:sysClr val="windowText" lastClr="000000"/>
                </a:solidFill>
              </a:endParaRPr>
            </a:p>
          </p:txBody>
        </p:sp>
        <p:sp>
          <p:nvSpPr>
            <p:cNvPr id="8" name="Rounded Rectangle 143">
              <a:extLst>
                <a:ext uri="{FF2B5EF4-FFF2-40B4-BE49-F238E27FC236}">
                  <a16:creationId xmlns:a16="http://schemas.microsoft.com/office/drawing/2014/main" id="{D9B1D2E3-990D-A3C4-A924-5EF9FF601A32}"/>
                </a:ext>
              </a:extLst>
            </p:cNvPr>
            <p:cNvSpPr/>
            <p:nvPr/>
          </p:nvSpPr>
          <p:spPr>
            <a:xfrm>
              <a:off x="2584931" y="1198346"/>
              <a:ext cx="2086071"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defRPr/>
              </a:pPr>
              <a:r>
                <a:rPr lang="en-US" sz="1300" b="1" kern="0" dirty="0">
                  <a:solidFill>
                    <a:srgbClr val="FFFFFF"/>
                  </a:solidFill>
                  <a:latin typeface="Calibri"/>
                  <a:cs typeface="Calibri"/>
                </a:rPr>
                <a:t>Properties drop-down list</a:t>
              </a:r>
            </a:p>
          </p:txBody>
        </p:sp>
      </p:grpSp>
    </p:spTree>
    <p:extLst>
      <p:ext uri="{BB962C8B-B14F-4D97-AF65-F5344CB8AC3E}">
        <p14:creationId xmlns:p14="http://schemas.microsoft.com/office/powerpoint/2010/main" val="40196388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XFILEPNG" val="C:\Data\work\094026\trunk\094026\images\redx.png"/>
</p:tagLst>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E62428"/>
          </a:solidFill>
          <a:prstDash val="solid"/>
        </a:ln>
        <a:effectLst/>
      </a:spPr>
      <a:bodyPr rtlCol="0" anchor="ctr"/>
      <a:lstStyle>
        <a:defPPr algn="ctr" defTabSz="914400">
          <a:defRPr sz="1100" b="1" kern="0" dirty="0" err="1">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O_OV_Template_5_0-WIDE-FIXED BULLETS.pptx" id="{121B077B-EC7F-4D52-AC4E-8DC6E6BBF38B}" vid="{3576FE7A-8CC7-45F6-BE79-02607CD7D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LO_OV_Template_5_1-WIDE</Template>
  <TotalTime>51332</TotalTime>
  <Words>1399</Words>
  <Application>Microsoft Office PowerPoint</Application>
  <PresentationFormat>Widescreen</PresentationFormat>
  <Paragraphs>201</Paragraphs>
  <Slides>26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Courier New</vt:lpstr>
      <vt:lpstr>LO Choice</vt:lpstr>
      <vt:lpstr>Building Canvas Apps</vt:lpstr>
      <vt:lpstr>Create an App from a Blank Canvas</vt:lpstr>
      <vt:lpstr>Options for Building Canvas Apps</vt:lpstr>
      <vt:lpstr>Power Apps Studio</vt:lpstr>
      <vt:lpstr>App Format Options</vt:lpstr>
      <vt:lpstr>Power Apps Components</vt:lpstr>
      <vt:lpstr>Controls</vt:lpstr>
      <vt:lpstr>Formulas and Functions</vt:lpstr>
      <vt:lpstr>Formulas and Controls</vt:lpstr>
      <vt:lpstr>Power Fx</vt:lpstr>
      <vt:lpstr>Automatic Recalculation</vt:lpstr>
      <vt:lpstr>Data Types</vt:lpstr>
      <vt:lpstr>Identifiers</vt:lpstr>
      <vt:lpstr>Operators and Identifiers</vt:lpstr>
      <vt:lpstr>PowerPoint Presentation</vt:lpstr>
      <vt:lpstr>Create an App from a Template</vt:lpstr>
      <vt:lpstr>Templates for Canvas Apps</vt:lpstr>
      <vt:lpstr>Projects</vt:lpstr>
      <vt:lpstr>App Checker</vt:lpstr>
      <vt:lpstr>Errors Tagged within the Canvas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Pam Taylor</dc:creator>
  <cp:lastModifiedBy>Michelle Farney</cp:lastModifiedBy>
  <cp:revision>75</cp:revision>
  <dcterms:created xsi:type="dcterms:W3CDTF">2022-08-24T12:38:35Z</dcterms:created>
  <dcterms:modified xsi:type="dcterms:W3CDTF">2023-06-29T17:56:41Z</dcterms:modified>
</cp:coreProperties>
</file>