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1" autoAdjust="0"/>
  </p:normalViewPr>
  <p:slideViewPr>
    <p:cSldViewPr snapToGrid="0">
      <p:cViewPr varScale="1">
        <p:scale>
          <a:sx n="79" d="100"/>
          <a:sy n="79" d="100"/>
        </p:scale>
        <p:origin x="93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 numCol="2" spcCol="137160"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defRPr>
            </a:lvl1pPr>
            <a:lvl2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 lang="en-US" dirty="0"/>
            </a:lvl2pPr>
            <a:lvl3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 lang="en-US" dirty="0"/>
            </a:lvl3pPr>
            <a:lvl4pPr marL="342900" indent="-342900">
              <a:buClr>
                <a:srgbClr val="009DDC"/>
              </a:buClr>
              <a:buFont typeface="+mj-lt"/>
              <a:buAutoNum type="arabicPeriod"/>
              <a:defRPr lang="en-US" dirty="0"/>
            </a:lvl4pPr>
            <a:lvl5pPr marL="342900" indent="-342900">
              <a:buFont typeface="+mj-lt"/>
              <a:buAutoNum type="arabicPeriod"/>
              <a:defRPr lang="en-US" dirty="0"/>
            </a:lvl5pPr>
          </a:lstStyle>
          <a:p>
            <a:pPr marL="173038" lvl="0" indent="-173038"/>
            <a:r>
              <a:rPr lang="en-US" dirty="0"/>
              <a:t>Click to add text. If you have &lt;12 lessons, select HomeAdd or Remove </a:t>
            </a:r>
            <a:r>
              <a:rPr lang="en-US" dirty="0" err="1"/>
              <a:t>ColumnsOne</a:t>
            </a:r>
            <a:r>
              <a:rPr lang="en-US" dirty="0"/>
              <a:t> Column to prevent wrapping issues with long titles.</a:t>
            </a:r>
          </a:p>
          <a:p>
            <a:pPr marL="173038" lvl="1" indent="-173038"/>
            <a:r>
              <a:rPr lang="en-US" dirty="0"/>
              <a:t>Second level</a:t>
            </a:r>
          </a:p>
          <a:p>
            <a:pPr marL="173038" lvl="2" indent="-173038"/>
            <a:r>
              <a:rPr lang="en-US" dirty="0"/>
              <a:t>Third level</a:t>
            </a:r>
          </a:p>
          <a:p>
            <a:pPr marL="173038" lvl="3" indent="-173038"/>
            <a:r>
              <a:rPr lang="en-US" dirty="0"/>
              <a:t>Fourth level</a:t>
            </a:r>
          </a:p>
          <a:p>
            <a:pPr marL="173038" lvl="4" indent="-173038"/>
            <a:r>
              <a:rPr lang="en-US" dirty="0"/>
              <a:t>Fifth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“Course Outline: [Course Title]”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 numCol="1"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lphaUcPeriod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lphaUcPeriod"/>
              <a:tabLst/>
              <a:defRPr lang="en-US" dirty="0"/>
            </a:lvl2pPr>
            <a:lvl3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lphaUcPeriod"/>
              <a:tabLst/>
              <a:defRPr lang="en-US" dirty="0"/>
            </a:lvl3pPr>
            <a:lvl4pPr marL="342900" indent="-342900">
              <a:buClr>
                <a:srgbClr val="009DDC"/>
              </a:buClr>
              <a:buFont typeface="+mj-lt"/>
              <a:buAutoNum type="alphaUcPeriod"/>
              <a:defRPr lang="en-US" dirty="0"/>
            </a:lvl4pPr>
            <a:lvl5pPr marL="342900" indent="-342900">
              <a:buFont typeface="+mj-lt"/>
              <a:buAutoNum type="alphaUcPeriod"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Lesson title</a:t>
            </a:r>
          </a:p>
        </p:txBody>
      </p:sp>
    </p:spTree>
    <p:extLst>
      <p:ext uri="{BB962C8B-B14F-4D97-AF65-F5344CB8AC3E}">
        <p14:creationId xmlns:p14="http://schemas.microsoft.com/office/powerpoint/2010/main" val="4060062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2023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2023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35" r:id="rId2"/>
    <p:sldLayoutId id="2147483825" r:id="rId3"/>
    <p:sldLayoutId id="2147483800" r:id="rId4"/>
    <p:sldLayoutId id="2147483810" r:id="rId5"/>
    <p:sldLayoutId id="2147483801" r:id="rId6"/>
    <p:sldLayoutId id="2147483802" r:id="rId7"/>
    <p:sldLayoutId id="2147483818" r:id="rId8"/>
    <p:sldLayoutId id="2147483822" r:id="rId9"/>
    <p:sldLayoutId id="2147483819" r:id="rId10"/>
    <p:sldLayoutId id="2147483826" r:id="rId11"/>
    <p:sldLayoutId id="2147483816" r:id="rId12"/>
    <p:sldLayoutId id="2147483823" r:id="rId13"/>
    <p:sldLayoutId id="2147483817" r:id="rId14"/>
    <p:sldLayoutId id="2147483821" r:id="rId15"/>
    <p:sldLayoutId id="2147483804" r:id="rId16"/>
    <p:sldLayoutId id="2147483827" r:id="rId17"/>
    <p:sldLayoutId id="2147483828" r:id="rId18"/>
    <p:sldLayoutId id="2147483829" r:id="rId19"/>
    <p:sldLayoutId id="2147483830" r:id="rId20"/>
    <p:sldLayoutId id="2147483831" r:id="rId21"/>
    <p:sldLayoutId id="2147483832" r:id="rId22"/>
    <p:sldLayoutId id="2147483833" r:id="rId23"/>
    <p:sldLayoutId id="2147483834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6805E0E-B35B-E8D7-1CD4-0CA5C105CB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spcCol="137160"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Getting Started with Microsoft Power Apps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Planning and Designing Apps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Building Canvas Apps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Building Model-Driven Apps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Testing </a:t>
            </a:r>
            <a:r>
              <a:rPr lang="en-US"/>
              <a:t>and Deploying Apps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Outline: Microsoft® Power Apps®: Building Low-Code Business Apps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RAFT-LO_OV_Template_6-WIDE.potx" id="{A061CC47-5EBE-4AA4-AE32-821528FB929B}" vid="{7D135BEA-7BA6-4E16-89E8-60ACAC9609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LO_OV_Template_5_2-WIDE</Template>
  <TotalTime>2</TotalTime>
  <Words>34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LO Choice</vt:lpstr>
      <vt:lpstr>Course Outline: Microsoft® Power Apps®: Building Low-Code Business Apps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Outline: Microsoft® Power Apps™: Building Low-Code Business Apps</dc:title>
  <dc:creator>Pam Taylor</dc:creator>
  <cp:lastModifiedBy>Michelle Farney</cp:lastModifiedBy>
  <cp:revision>4</cp:revision>
  <dcterms:created xsi:type="dcterms:W3CDTF">2023-03-09T15:50:17Z</dcterms:created>
  <dcterms:modified xsi:type="dcterms:W3CDTF">2023-06-07T13:32:59Z</dcterms:modified>
</cp:coreProperties>
</file>